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55"/>
  </p:notesMasterIdLst>
  <p:sldIdLst>
    <p:sldId id="256" r:id="rId5"/>
    <p:sldId id="374" r:id="rId6"/>
    <p:sldId id="267" r:id="rId7"/>
    <p:sldId id="337" r:id="rId8"/>
    <p:sldId id="353" r:id="rId9"/>
    <p:sldId id="369" r:id="rId10"/>
    <p:sldId id="346" r:id="rId11"/>
    <p:sldId id="354" r:id="rId12"/>
    <p:sldId id="355" r:id="rId13"/>
    <p:sldId id="357" r:id="rId14"/>
    <p:sldId id="367" r:id="rId15"/>
    <p:sldId id="365" r:id="rId16"/>
    <p:sldId id="366" r:id="rId17"/>
    <p:sldId id="349" r:id="rId18"/>
    <p:sldId id="359" r:id="rId19"/>
    <p:sldId id="361" r:id="rId20"/>
    <p:sldId id="360" r:id="rId21"/>
    <p:sldId id="363" r:id="rId22"/>
    <p:sldId id="356" r:id="rId23"/>
    <p:sldId id="358" r:id="rId24"/>
    <p:sldId id="364" r:id="rId25"/>
    <p:sldId id="348" r:id="rId26"/>
    <p:sldId id="373" r:id="rId27"/>
    <p:sldId id="371" r:id="rId28"/>
    <p:sldId id="392" r:id="rId29"/>
    <p:sldId id="407" r:id="rId30"/>
    <p:sldId id="362" r:id="rId31"/>
    <p:sldId id="390" r:id="rId32"/>
    <p:sldId id="378" r:id="rId33"/>
    <p:sldId id="395" r:id="rId34"/>
    <p:sldId id="409" r:id="rId35"/>
    <p:sldId id="410" r:id="rId36"/>
    <p:sldId id="411" r:id="rId37"/>
    <p:sldId id="412" r:id="rId38"/>
    <p:sldId id="420" r:id="rId39"/>
    <p:sldId id="413" r:id="rId40"/>
    <p:sldId id="414" r:id="rId41"/>
    <p:sldId id="415" r:id="rId42"/>
    <p:sldId id="417" r:id="rId43"/>
    <p:sldId id="393" r:id="rId44"/>
    <p:sldId id="380" r:id="rId45"/>
    <p:sldId id="391" r:id="rId46"/>
    <p:sldId id="404" r:id="rId47"/>
    <p:sldId id="419" r:id="rId48"/>
    <p:sldId id="372" r:id="rId49"/>
    <p:sldId id="405" r:id="rId50"/>
    <p:sldId id="370" r:id="rId51"/>
    <p:sldId id="406" r:id="rId52"/>
    <p:sldId id="418" r:id="rId53"/>
    <p:sldId id="368" r:id="rId54"/>
  </p:sldIdLst>
  <p:sldSz cx="9144000" cy="5143500" type="screen16x9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0000"/>
    <a:srgbClr val="FF00FF"/>
    <a:srgbClr val="02A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94D4A9-AE6B-4C2E-852A-952FD0CB7634}" v="2" dt="2025-11-03T18:17:55.4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92" autoAdjust="0"/>
    <p:restoredTop sz="87843" autoAdjust="0"/>
  </p:normalViewPr>
  <p:slideViewPr>
    <p:cSldViewPr snapToGrid="0">
      <p:cViewPr>
        <p:scale>
          <a:sx n="104" d="100"/>
          <a:sy n="104" d="100"/>
        </p:scale>
        <p:origin x="1131" y="30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 Volles" userId="ff76d95f-eff0-4c4f-990e-0c2358983a9b" providerId="ADAL" clId="{AC9924A3-F258-46B0-89D3-99DB8AA3FFE7}"/>
    <pc:docChg chg="undo custSel addSld delSld modSld sldOrd">
      <pc:chgData name="Leon Volles" userId="ff76d95f-eff0-4c4f-990e-0c2358983a9b" providerId="ADAL" clId="{AC9924A3-F258-46B0-89D3-99DB8AA3FFE7}" dt="2025-10-22T10:55:01.676" v="428" actId="729"/>
      <pc:docMkLst>
        <pc:docMk/>
      </pc:docMkLst>
      <pc:sldChg chg="add mod modShow modNotesTx">
        <pc:chgData name="Leon Volles" userId="ff76d95f-eff0-4c4f-990e-0c2358983a9b" providerId="ADAL" clId="{AC9924A3-F258-46B0-89D3-99DB8AA3FFE7}" dt="2025-10-22T10:53:20.698" v="427" actId="729"/>
        <pc:sldMkLst>
          <pc:docMk/>
          <pc:sldMk cId="179801872" sldId="267"/>
        </pc:sldMkLst>
      </pc:sldChg>
      <pc:sldChg chg="add mod modShow modNotesTx">
        <pc:chgData name="Leon Volles" userId="ff76d95f-eff0-4c4f-990e-0c2358983a9b" providerId="ADAL" clId="{AC9924A3-F258-46B0-89D3-99DB8AA3FFE7}" dt="2025-10-22T10:53:20.698" v="427" actId="729"/>
        <pc:sldMkLst>
          <pc:docMk/>
          <pc:sldMk cId="3625992732" sldId="337"/>
        </pc:sldMkLst>
      </pc:sldChg>
      <pc:sldChg chg="mod modShow modNotesTx">
        <pc:chgData name="Leon Volles" userId="ff76d95f-eff0-4c4f-990e-0c2358983a9b" providerId="ADAL" clId="{AC9924A3-F258-46B0-89D3-99DB8AA3FFE7}" dt="2025-10-22T10:53:20.698" v="427" actId="729"/>
        <pc:sldMkLst>
          <pc:docMk/>
          <pc:sldMk cId="3722041444" sldId="346"/>
        </pc:sldMkLst>
      </pc:sldChg>
      <pc:sldChg chg="mod modShow modNotesTx">
        <pc:chgData name="Leon Volles" userId="ff76d95f-eff0-4c4f-990e-0c2358983a9b" providerId="ADAL" clId="{AC9924A3-F258-46B0-89D3-99DB8AA3FFE7}" dt="2025-10-22T10:53:20.698" v="427" actId="729"/>
        <pc:sldMkLst>
          <pc:docMk/>
          <pc:sldMk cId="3186041168" sldId="348"/>
        </pc:sldMkLst>
      </pc:sldChg>
      <pc:sldChg chg="modSp mod modClrScheme modShow chgLayout modNotesTx">
        <pc:chgData name="Leon Volles" userId="ff76d95f-eff0-4c4f-990e-0c2358983a9b" providerId="ADAL" clId="{AC9924A3-F258-46B0-89D3-99DB8AA3FFE7}" dt="2025-10-22T10:53:20.698" v="427" actId="729"/>
        <pc:sldMkLst>
          <pc:docMk/>
          <pc:sldMk cId="51221476" sldId="353"/>
        </pc:sldMkLst>
      </pc:sldChg>
      <pc:sldChg chg="mod modShow modNotesTx">
        <pc:chgData name="Leon Volles" userId="ff76d95f-eff0-4c4f-990e-0c2358983a9b" providerId="ADAL" clId="{AC9924A3-F258-46B0-89D3-99DB8AA3FFE7}" dt="2025-10-22T10:55:01.676" v="428" actId="729"/>
        <pc:sldMkLst>
          <pc:docMk/>
          <pc:sldMk cId="3825543111" sldId="354"/>
        </pc:sldMkLst>
      </pc:sldChg>
      <pc:sldChg chg="addSp delSp modSp add mod modTransition modAnim modShow modNotesTx">
        <pc:chgData name="Leon Volles" userId="ff76d95f-eff0-4c4f-990e-0c2358983a9b" providerId="ADAL" clId="{AC9924A3-F258-46B0-89D3-99DB8AA3FFE7}" dt="2025-10-22T10:53:20.698" v="427" actId="729"/>
        <pc:sldMkLst>
          <pc:docMk/>
          <pc:sldMk cId="4120320565" sldId="369"/>
        </pc:sldMkLst>
      </pc:sldChg>
      <pc:sldChg chg="mod modShow">
        <pc:chgData name="Leon Volles" userId="ff76d95f-eff0-4c4f-990e-0c2358983a9b" providerId="ADAL" clId="{AC9924A3-F258-46B0-89D3-99DB8AA3FFE7}" dt="2025-10-22T10:53:20.698" v="427" actId="729"/>
        <pc:sldMkLst>
          <pc:docMk/>
          <pc:sldMk cId="1117695959" sldId="374"/>
        </pc:sldMkLst>
      </pc:sldChg>
      <pc:sldChg chg="addSp delSp modSp mod">
        <pc:chgData name="Leon Volles" userId="ff76d95f-eff0-4c4f-990e-0c2358983a9b" providerId="ADAL" clId="{AC9924A3-F258-46B0-89D3-99DB8AA3FFE7}" dt="2025-10-22T07:23:44.475" v="426" actId="1076"/>
        <pc:sldMkLst>
          <pc:docMk/>
          <pc:sldMk cId="3812006507" sldId="404"/>
        </pc:sldMkLst>
        <pc:picChg chg="add mod modCrop">
          <ac:chgData name="Leon Volles" userId="ff76d95f-eff0-4c4f-990e-0c2358983a9b" providerId="ADAL" clId="{AC9924A3-F258-46B0-89D3-99DB8AA3FFE7}" dt="2025-10-22T07:23:32.026" v="423" actId="1076"/>
          <ac:picMkLst>
            <pc:docMk/>
            <pc:sldMk cId="3812006507" sldId="404"/>
            <ac:picMk id="7" creationId="{1DDA0C0D-AC5A-B0E3-21FC-72ADD9E29C72}"/>
          </ac:picMkLst>
        </pc:picChg>
        <pc:picChg chg="add mod modCrop">
          <ac:chgData name="Leon Volles" userId="ff76d95f-eff0-4c4f-990e-0c2358983a9b" providerId="ADAL" clId="{AC9924A3-F258-46B0-89D3-99DB8AA3FFE7}" dt="2025-10-22T07:23:39.803" v="425" actId="1076"/>
          <ac:picMkLst>
            <pc:docMk/>
            <pc:sldMk cId="3812006507" sldId="404"/>
            <ac:picMk id="11" creationId="{8F66ECF4-FA5F-C558-25B0-2F2E2A2BE131}"/>
          </ac:picMkLst>
        </pc:picChg>
      </pc:sldChg>
    </pc:docChg>
  </pc:docChgLst>
  <pc:docChgLst>
    <pc:chgData name="Leon Volles" userId="S::vole1014@hs-karlsruhe.de::ff76d95f-eff0-4c4f-990e-0c2358983a9b" providerId="AD" clId="Web-{4094D4A9-AE6B-4C2E-852A-952FD0CB7634}"/>
    <pc:docChg chg="modSld">
      <pc:chgData name="Leon Volles" userId="S::vole1014@hs-karlsruhe.de::ff76d95f-eff0-4c4f-990e-0c2358983a9b" providerId="AD" clId="Web-{4094D4A9-AE6B-4C2E-852A-952FD0CB7634}" dt="2025-11-03T18:17:55.421" v="1"/>
      <pc:docMkLst>
        <pc:docMk/>
      </pc:docMkLst>
      <pc:sldChg chg="addSp delSp">
        <pc:chgData name="Leon Volles" userId="S::vole1014@hs-karlsruhe.de::ff76d95f-eff0-4c4f-990e-0c2358983a9b" providerId="AD" clId="Web-{4094D4A9-AE6B-4C2E-852A-952FD0CB7634}" dt="2025-11-03T18:17:55.421" v="1"/>
        <pc:sldMkLst>
          <pc:docMk/>
          <pc:sldMk cId="51221476" sldId="353"/>
        </pc:sldMkLst>
        <pc:picChg chg="add del">
          <ac:chgData name="Leon Volles" userId="S::vole1014@hs-karlsruhe.de::ff76d95f-eff0-4c4f-990e-0c2358983a9b" providerId="AD" clId="Web-{4094D4A9-AE6B-4C2E-852A-952FD0CB7634}" dt="2025-11-03T18:17:55.421" v="1"/>
          <ac:picMkLst>
            <pc:docMk/>
            <pc:sldMk cId="51221476" sldId="353"/>
            <ac:picMk id="3" creationId="{D9C24518-01BE-5FA2-20C7-72859D986A71}"/>
          </ac:picMkLst>
        </pc:picChg>
      </pc:sldChg>
    </pc:docChg>
  </pc:docChgLst>
  <pc:docChgLst>
    <pc:chgData name="Luis Göbes" userId="4c24630b-5943-4c21-9578-122ec42f5900" providerId="ADAL" clId="{3FE79412-D668-402B-AB2B-B59013BEE670}"/>
    <pc:docChg chg="undo custSel addSld delSld modSld sldOrd">
      <pc:chgData name="Luis Göbes" userId="4c24630b-5943-4c21-9578-122ec42f5900" providerId="ADAL" clId="{3FE79412-D668-402B-AB2B-B59013BEE670}" dt="2025-10-22T13:16:16.673" v="12692" actId="14100"/>
      <pc:docMkLst>
        <pc:docMk/>
      </pc:docMkLst>
      <pc:sldChg chg="modSp mod">
        <pc:chgData name="Luis Göbes" userId="4c24630b-5943-4c21-9578-122ec42f5900" providerId="ADAL" clId="{3FE79412-D668-402B-AB2B-B59013BEE670}" dt="2025-10-21T14:23:39.228" v="6812" actId="790"/>
        <pc:sldMkLst>
          <pc:docMk/>
          <pc:sldMk cId="1355078289" sldId="256"/>
        </pc:sldMkLst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1355078289" sldId="256"/>
            <ac:spMk id="2" creationId="{00000000-0000-0000-0000-000000000000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1355078289" sldId="256"/>
            <ac:spMk id="3" creationId="{00000000-0000-0000-0000-000000000000}"/>
          </ac:spMkLst>
        </pc:spChg>
      </pc:sldChg>
      <pc:sldChg chg="modSp mod">
        <pc:chgData name="Luis Göbes" userId="4c24630b-5943-4c21-9578-122ec42f5900" providerId="ADAL" clId="{3FE79412-D668-402B-AB2B-B59013BEE670}" dt="2025-10-21T14:23:39.228" v="6812" actId="790"/>
        <pc:sldMkLst>
          <pc:docMk/>
          <pc:sldMk cId="179801872" sldId="267"/>
        </pc:sldMkLst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179801872" sldId="267"/>
            <ac:spMk id="2" creationId="{00000000-0000-0000-0000-000000000000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179801872" sldId="267"/>
            <ac:spMk id="3" creationId="{8229730B-FBDE-0BB8-41E7-0659105D32BC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179801872" sldId="267"/>
            <ac:spMk id="4" creationId="{27D4169D-0255-C074-5F6D-21F1A6B928E7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179801872" sldId="267"/>
            <ac:spMk id="11" creationId="{BEBE1CF5-B44C-4577-B107-62C117956401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179801872" sldId="267"/>
            <ac:spMk id="12" creationId="{4BACD3BB-BBD8-4580-B860-C7EA01174250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179801872" sldId="267"/>
            <ac:spMk id="14" creationId="{D8FD085F-E70F-47CD-8EE7-E6F2A6C3F3F1}"/>
          </ac:spMkLst>
        </pc:spChg>
      </pc:sldChg>
      <pc:sldChg chg="modSp mod">
        <pc:chgData name="Luis Göbes" userId="4c24630b-5943-4c21-9578-122ec42f5900" providerId="ADAL" clId="{3FE79412-D668-402B-AB2B-B59013BEE670}" dt="2025-10-21T14:23:39.228" v="6812" actId="790"/>
        <pc:sldMkLst>
          <pc:docMk/>
          <pc:sldMk cId="3625992732" sldId="337"/>
        </pc:sldMkLst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3625992732" sldId="337"/>
            <ac:spMk id="2" creationId="{00000000-0000-0000-0000-000000000000}"/>
          </ac:spMkLst>
        </pc:spChg>
        <pc:spChg chg="mod">
          <ac:chgData name="Luis Göbes" userId="4c24630b-5943-4c21-9578-122ec42f5900" providerId="ADAL" clId="{3FE79412-D668-402B-AB2B-B59013BEE670}" dt="2025-10-21T07:33:28.984" v="2239" actId="790"/>
          <ac:spMkLst>
            <pc:docMk/>
            <pc:sldMk cId="3625992732" sldId="337"/>
            <ac:spMk id="3" creationId="{3E6459FA-CFC0-47C2-8230-2AEED924AAA1}"/>
          </ac:spMkLst>
        </pc:spChg>
        <pc:spChg chg="mod">
          <ac:chgData name="Luis Göbes" userId="4c24630b-5943-4c21-9578-122ec42f5900" providerId="ADAL" clId="{3FE79412-D668-402B-AB2B-B59013BEE670}" dt="2025-10-21T07:33:28.984" v="2239" actId="790"/>
          <ac:spMkLst>
            <pc:docMk/>
            <pc:sldMk cId="3625992732" sldId="337"/>
            <ac:spMk id="9" creationId="{D22A8F0D-0C98-4C1A-817B-704B1873DA22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3625992732" sldId="337"/>
            <ac:spMk id="13" creationId="{04A2B695-B682-4ADE-80DC-6CD4013146E1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3625992732" sldId="337"/>
            <ac:spMk id="15" creationId="{1B57FEBC-1248-429A-8AEE-3C0985E7DE7A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3625992732" sldId="337"/>
            <ac:spMk id="18" creationId="{7E6107D8-B7C7-4621-836F-F62284C216AB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3625992732" sldId="337"/>
            <ac:spMk id="19" creationId="{520B6268-E517-4D86-87A6-1DAC05F29251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3625992732" sldId="337"/>
            <ac:spMk id="21" creationId="{783457B1-C568-4F2B-8900-C45907E81AF1}"/>
          </ac:spMkLst>
        </pc:spChg>
        <pc:spChg chg="mod">
          <ac:chgData name="Luis Göbes" userId="4c24630b-5943-4c21-9578-122ec42f5900" providerId="ADAL" clId="{3FE79412-D668-402B-AB2B-B59013BEE670}" dt="2025-10-21T07:33:28.984" v="2239" actId="790"/>
          <ac:spMkLst>
            <pc:docMk/>
            <pc:sldMk cId="3625992732" sldId="337"/>
            <ac:spMk id="22" creationId="{38202E30-1421-4B18-AD36-10EE8FA2A8E6}"/>
          </ac:spMkLst>
        </pc:spChg>
        <pc:spChg chg="mod">
          <ac:chgData name="Luis Göbes" userId="4c24630b-5943-4c21-9578-122ec42f5900" providerId="ADAL" clId="{3FE79412-D668-402B-AB2B-B59013BEE670}" dt="2025-10-21T07:33:28.984" v="2239" actId="790"/>
          <ac:spMkLst>
            <pc:docMk/>
            <pc:sldMk cId="3625992732" sldId="337"/>
            <ac:spMk id="24" creationId="{86909293-59BF-41CC-8467-1E8F74D38057}"/>
          </ac:spMkLst>
        </pc:spChg>
        <pc:spChg chg="mod">
          <ac:chgData name="Luis Göbes" userId="4c24630b-5943-4c21-9578-122ec42f5900" providerId="ADAL" clId="{3FE79412-D668-402B-AB2B-B59013BEE670}" dt="2025-10-21T07:33:28.984" v="2239" actId="790"/>
          <ac:spMkLst>
            <pc:docMk/>
            <pc:sldMk cId="3625992732" sldId="337"/>
            <ac:spMk id="26" creationId="{ACD51AFB-9C70-4571-B693-D1219F36F690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3625992732" sldId="337"/>
            <ac:spMk id="30" creationId="{351F024C-6AD3-429F-B787-6DE4DFE28719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3625992732" sldId="337"/>
            <ac:spMk id="31" creationId="{422AE226-0ED5-49DF-BEE7-FB833FA6D438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3625992732" sldId="337"/>
            <ac:spMk id="33" creationId="{DFCC3818-9ABD-4DBA-BF04-E38DC3075C26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3625992732" sldId="337"/>
            <ac:spMk id="34" creationId="{56F11ED6-D70F-4D44-A4B0-B993B208ACA8}"/>
          </ac:spMkLst>
        </pc:spChg>
      </pc:sldChg>
      <pc:sldChg chg="modSp mod">
        <pc:chgData name="Luis Göbes" userId="4c24630b-5943-4c21-9578-122ec42f5900" providerId="ADAL" clId="{3FE79412-D668-402B-AB2B-B59013BEE670}" dt="2025-10-21T14:23:39.228" v="6812" actId="790"/>
        <pc:sldMkLst>
          <pc:docMk/>
          <pc:sldMk cId="3722041444" sldId="346"/>
        </pc:sldMkLst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3722041444" sldId="346"/>
            <ac:spMk id="2" creationId="{667DA463-0B75-4B12-6D1B-B735633576E8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3722041444" sldId="346"/>
            <ac:spMk id="3" creationId="{27988A22-F022-81B4-18BE-4DC6E445A7C5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3722041444" sldId="346"/>
            <ac:spMk id="6" creationId="{09A92E67-B2FD-F4DB-C899-15FC7E359178}"/>
          </ac:spMkLst>
        </pc:spChg>
      </pc:sldChg>
      <pc:sldChg chg="modSp mod ord">
        <pc:chgData name="Luis Göbes" userId="4c24630b-5943-4c21-9578-122ec42f5900" providerId="ADAL" clId="{3FE79412-D668-402B-AB2B-B59013BEE670}" dt="2025-10-21T14:23:39.228" v="6812" actId="790"/>
        <pc:sldMkLst>
          <pc:docMk/>
          <pc:sldMk cId="3186041168" sldId="348"/>
        </pc:sldMkLst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3186041168" sldId="348"/>
            <ac:spMk id="2" creationId="{09EBB9BB-B3E3-75A7-5B1B-D5DB32C1BA0F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3186041168" sldId="348"/>
            <ac:spMk id="4" creationId="{B13A53A3-890C-AD8F-F440-FAAB7A59FF03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3186041168" sldId="348"/>
            <ac:spMk id="6" creationId="{8FCD2053-B624-DD6E-B8A2-1055CD0C9C71}"/>
          </ac:spMkLst>
        </pc:spChg>
      </pc:sldChg>
      <pc:sldChg chg="addSp delSp modSp new mod ord modTransition modShow modNotesTx">
        <pc:chgData name="Luis Göbes" userId="4c24630b-5943-4c21-9578-122ec42f5900" providerId="ADAL" clId="{3FE79412-D668-402B-AB2B-B59013BEE670}" dt="2025-10-21T14:23:39.228" v="6812" actId="790"/>
        <pc:sldMkLst>
          <pc:docMk/>
          <pc:sldMk cId="3364884348" sldId="349"/>
        </pc:sldMkLst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3364884348" sldId="349"/>
            <ac:spMk id="2" creationId="{023E1FA0-A5E4-F6C5-828F-FB7694D2F8E5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3364884348" sldId="349"/>
            <ac:spMk id="4" creationId="{E035E285-45E4-1478-1C01-6BBE5B9D684A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3364884348" sldId="349"/>
            <ac:spMk id="5" creationId="{840796BB-0152-93EA-86E7-3ABF21D3E27D}"/>
          </ac:spMkLst>
        </pc:spChg>
      </pc:sldChg>
      <pc:sldChg chg="addSp delSp modSp add mod ord">
        <pc:chgData name="Luis Göbes" userId="4c24630b-5943-4c21-9578-122ec42f5900" providerId="ADAL" clId="{3FE79412-D668-402B-AB2B-B59013BEE670}" dt="2025-10-21T14:23:39.228" v="6812" actId="790"/>
        <pc:sldMkLst>
          <pc:docMk/>
          <pc:sldMk cId="51221476" sldId="353"/>
        </pc:sldMkLst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51221476" sldId="353"/>
            <ac:spMk id="2" creationId="{009B6FAA-CA92-4B9A-89B2-FC4649DFA859}"/>
          </ac:spMkLst>
        </pc:spChg>
        <pc:spChg chg="add 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51221476" sldId="353"/>
            <ac:spMk id="4" creationId="{94DB2650-1460-07B2-156D-D01B170F80F2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51221476" sldId="353"/>
            <ac:spMk id="6" creationId="{73DE9487-55CA-A157-5DA2-38B97BA77C22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51221476" sldId="353"/>
            <ac:spMk id="7" creationId="{33DEA59E-13D5-A0F3-0868-E458C07B4B83}"/>
          </ac:spMkLst>
        </pc:spChg>
      </pc:sldChg>
      <pc:sldChg chg="addSp delSp modSp new mod">
        <pc:chgData name="Luis Göbes" userId="4c24630b-5943-4c21-9578-122ec42f5900" providerId="ADAL" clId="{3FE79412-D668-402B-AB2B-B59013BEE670}" dt="2025-10-21T14:23:39.228" v="6812" actId="790"/>
        <pc:sldMkLst>
          <pc:docMk/>
          <pc:sldMk cId="3825543111" sldId="354"/>
        </pc:sldMkLst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3825543111" sldId="354"/>
            <ac:spMk id="2" creationId="{0DCE6841-9EAE-D3B5-7BC5-CD8B287283C4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3825543111" sldId="354"/>
            <ac:spMk id="4" creationId="{EC06BE46-DD8A-1F1A-D53B-EFE33E654B33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3825543111" sldId="354"/>
            <ac:spMk id="5" creationId="{EE0DD708-26A5-360C-694B-52583EDB71F5}"/>
          </ac:spMkLst>
        </pc:spChg>
      </pc:sldChg>
      <pc:sldChg chg="addSp delSp modSp new mod ord modAnim modShow">
        <pc:chgData name="Luis Göbes" userId="4c24630b-5943-4c21-9578-122ec42f5900" providerId="ADAL" clId="{3FE79412-D668-402B-AB2B-B59013BEE670}" dt="2025-10-21T14:23:39.228" v="6812" actId="790"/>
        <pc:sldMkLst>
          <pc:docMk/>
          <pc:sldMk cId="3475079212" sldId="355"/>
        </pc:sldMkLst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3475079212" sldId="355"/>
            <ac:spMk id="2" creationId="{E03488D5-62B6-0866-4A0B-F130038043A8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3475079212" sldId="355"/>
            <ac:spMk id="5" creationId="{B36DA79A-D5AA-8FBC-D090-DBF2A4B6067B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3475079212" sldId="355"/>
            <ac:spMk id="6" creationId="{5A7D05FB-76EA-D735-5F94-A55FD752A40F}"/>
          </ac:spMkLst>
        </pc:spChg>
        <pc:spChg chg="add 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3475079212" sldId="355"/>
            <ac:spMk id="8" creationId="{44B95EF3-2C06-1B71-797D-F8D8B0F96585}"/>
          </ac:spMkLst>
        </pc:spChg>
      </pc:sldChg>
      <pc:sldChg chg="addSp delSp modSp new mod modShow modNotesTx">
        <pc:chgData name="Luis Göbes" userId="4c24630b-5943-4c21-9578-122ec42f5900" providerId="ADAL" clId="{3FE79412-D668-402B-AB2B-B59013BEE670}" dt="2025-10-21T14:23:39.228" v="6812" actId="790"/>
        <pc:sldMkLst>
          <pc:docMk/>
          <pc:sldMk cId="2094521606" sldId="356"/>
        </pc:sldMkLst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2094521606" sldId="356"/>
            <ac:spMk id="2" creationId="{5D44E601-977F-DDF4-CDDD-949852E426A9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2094521606" sldId="356"/>
            <ac:spMk id="4" creationId="{79355A51-45D6-596A-C8D8-E49B90000872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2094521606" sldId="356"/>
            <ac:spMk id="5" creationId="{68E48515-6848-3B7F-4875-F589C50BA9E1}"/>
          </ac:spMkLst>
        </pc:spChg>
      </pc:sldChg>
      <pc:sldChg chg="addSp delSp modSp new mod ord modTransition modShow">
        <pc:chgData name="Luis Göbes" userId="4c24630b-5943-4c21-9578-122ec42f5900" providerId="ADAL" clId="{3FE79412-D668-402B-AB2B-B59013BEE670}" dt="2025-10-21T14:23:39.228" v="6812" actId="790"/>
        <pc:sldMkLst>
          <pc:docMk/>
          <pc:sldMk cId="2722540256" sldId="357"/>
        </pc:sldMkLst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2722540256" sldId="357"/>
            <ac:spMk id="2" creationId="{D838E1AC-02DE-5E4A-9E26-974C37B04998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2722540256" sldId="357"/>
            <ac:spMk id="4" creationId="{D3E9CCFD-4AED-C39A-528A-5AF22A6385CF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2722540256" sldId="357"/>
            <ac:spMk id="6" creationId="{C59D2A13-0CB0-8BAC-E9E1-12F65171281F}"/>
          </ac:spMkLst>
        </pc:spChg>
      </pc:sldChg>
      <pc:sldChg chg="addSp delSp modSp add mod ord modAnim modShow modNotesTx">
        <pc:chgData name="Luis Göbes" userId="4c24630b-5943-4c21-9578-122ec42f5900" providerId="ADAL" clId="{3FE79412-D668-402B-AB2B-B59013BEE670}" dt="2025-10-21T14:23:39.228" v="6812" actId="790"/>
        <pc:sldMkLst>
          <pc:docMk/>
          <pc:sldMk cId="2145821949" sldId="358"/>
        </pc:sldMkLst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2145821949" sldId="358"/>
            <ac:spMk id="2" creationId="{CA9A19CD-92EC-731A-D667-B22EEB7BE811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2145821949" sldId="358"/>
            <ac:spMk id="5" creationId="{4E64F05C-1A82-716D-A9C5-CA91F42E67B6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2145821949" sldId="358"/>
            <ac:spMk id="6" creationId="{B3CF8630-0982-E602-7754-C56C2E7C81F8}"/>
          </ac:spMkLst>
        </pc:spChg>
        <pc:spChg chg="add 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2145821949" sldId="358"/>
            <ac:spMk id="9" creationId="{BDDC888D-DA99-AE8C-1241-A168BDB4ECE3}"/>
          </ac:spMkLst>
        </pc:spChg>
      </pc:sldChg>
      <pc:sldChg chg="addSp modSp add mod ord modTransition modShow">
        <pc:chgData name="Luis Göbes" userId="4c24630b-5943-4c21-9578-122ec42f5900" providerId="ADAL" clId="{3FE79412-D668-402B-AB2B-B59013BEE670}" dt="2025-10-21T14:23:39.228" v="6812" actId="790"/>
        <pc:sldMkLst>
          <pc:docMk/>
          <pc:sldMk cId="1426642473" sldId="359"/>
        </pc:sldMkLst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1426642473" sldId="359"/>
            <ac:spMk id="2" creationId="{E1DE2C78-B500-860B-4E48-358B75942C92}"/>
          </ac:spMkLst>
        </pc:spChg>
        <pc:spChg chg="add 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1426642473" sldId="359"/>
            <ac:spMk id="3" creationId="{3E28F8CC-8739-010B-BB70-832D3DD65D73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1426642473" sldId="359"/>
            <ac:spMk id="4" creationId="{39FAA77C-2B7C-2E41-3E22-F36D655CD153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1426642473" sldId="359"/>
            <ac:spMk id="5" creationId="{188FBCE5-21BF-00A8-AABA-4A852ECDD858}"/>
          </ac:spMkLst>
        </pc:spChg>
      </pc:sldChg>
      <pc:sldChg chg="addSp modSp add mod ord modTransition modShow">
        <pc:chgData name="Luis Göbes" userId="4c24630b-5943-4c21-9578-122ec42f5900" providerId="ADAL" clId="{3FE79412-D668-402B-AB2B-B59013BEE670}" dt="2025-10-21T14:23:39.228" v="6812" actId="790"/>
        <pc:sldMkLst>
          <pc:docMk/>
          <pc:sldMk cId="3632434735" sldId="360"/>
        </pc:sldMkLst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3632434735" sldId="360"/>
            <ac:spMk id="2" creationId="{49D852AB-AE8D-2E88-70FD-C5197AC00400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3632434735" sldId="360"/>
            <ac:spMk id="4" creationId="{4437C0B7-C302-A491-C610-C1B1E7A818B7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3632434735" sldId="360"/>
            <ac:spMk id="5" creationId="{D58F75A4-574C-03D4-30AC-20479892E16F}"/>
          </ac:spMkLst>
        </pc:spChg>
      </pc:sldChg>
      <pc:sldChg chg="addSp modSp add mod ord modTransition modShow">
        <pc:chgData name="Luis Göbes" userId="4c24630b-5943-4c21-9578-122ec42f5900" providerId="ADAL" clId="{3FE79412-D668-402B-AB2B-B59013BEE670}" dt="2025-10-21T14:23:39.228" v="6812" actId="790"/>
        <pc:sldMkLst>
          <pc:docMk/>
          <pc:sldMk cId="2494893159" sldId="361"/>
        </pc:sldMkLst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2494893159" sldId="361"/>
            <ac:spMk id="2" creationId="{C5327D61-6231-1A89-EF37-1D604B1B4159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2494893159" sldId="361"/>
            <ac:spMk id="4" creationId="{81B62124-93D2-E7C1-C49B-F18C92495CF8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2494893159" sldId="361"/>
            <ac:spMk id="5" creationId="{55068F6F-1CF1-EFF2-DAFF-28B4872EF4EA}"/>
          </ac:spMkLst>
        </pc:spChg>
        <pc:spChg chg="add 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2494893159" sldId="361"/>
            <ac:spMk id="8" creationId="{EFCFA1F8-9CC4-C117-5569-1077C34BBC88}"/>
          </ac:spMkLst>
        </pc:spChg>
      </pc:sldChg>
      <pc:sldChg chg="addSp delSp modSp new mod ord">
        <pc:chgData name="Luis Göbes" userId="4c24630b-5943-4c21-9578-122ec42f5900" providerId="ADAL" clId="{3FE79412-D668-402B-AB2B-B59013BEE670}" dt="2025-10-22T11:21:45.362" v="9229" actId="1076"/>
        <pc:sldMkLst>
          <pc:docMk/>
          <pc:sldMk cId="3672967340" sldId="362"/>
        </pc:sldMkLst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3672967340" sldId="362"/>
            <ac:spMk id="2" creationId="{5E6C6983-7B3D-DC9C-F87C-310EA3937F34}"/>
          </ac:spMkLst>
        </pc:spChg>
        <pc:spChg chg="add mod">
          <ac:chgData name="Luis Göbes" userId="4c24630b-5943-4c21-9578-122ec42f5900" providerId="ADAL" clId="{3FE79412-D668-402B-AB2B-B59013BEE670}" dt="2025-10-22T11:20:53.776" v="9215" actId="2085"/>
          <ac:spMkLst>
            <pc:docMk/>
            <pc:sldMk cId="3672967340" sldId="362"/>
            <ac:spMk id="3" creationId="{E567F51D-9D92-CB26-BEF4-83807DEB6812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3672967340" sldId="362"/>
            <ac:spMk id="4" creationId="{BBB8A568-9423-2D6D-2628-39EA25E5E792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3672967340" sldId="362"/>
            <ac:spMk id="5" creationId="{1D1FA50E-225D-2445-F776-9D6688F24700}"/>
          </ac:spMkLst>
        </pc:spChg>
        <pc:spChg chg="add mod">
          <ac:chgData name="Luis Göbes" userId="4c24630b-5943-4c21-9578-122ec42f5900" providerId="ADAL" clId="{3FE79412-D668-402B-AB2B-B59013BEE670}" dt="2025-10-22T11:21:00.749" v="9217" actId="1076"/>
          <ac:spMkLst>
            <pc:docMk/>
            <pc:sldMk cId="3672967340" sldId="362"/>
            <ac:spMk id="6" creationId="{61C0D961-418D-5E04-37BE-BB7866E677E5}"/>
          </ac:spMkLst>
        </pc:spChg>
        <pc:spChg chg="add mod">
          <ac:chgData name="Luis Göbes" userId="4c24630b-5943-4c21-9578-122ec42f5900" providerId="ADAL" clId="{3FE79412-D668-402B-AB2B-B59013BEE670}" dt="2025-10-22T11:21:09.477" v="9221" actId="1076"/>
          <ac:spMkLst>
            <pc:docMk/>
            <pc:sldMk cId="3672967340" sldId="362"/>
            <ac:spMk id="7" creationId="{1D38AA6B-580B-1E34-8729-50F1BB4EED32}"/>
          </ac:spMkLst>
        </pc:spChg>
        <pc:spChg chg="add mod">
          <ac:chgData name="Luis Göbes" userId="4c24630b-5943-4c21-9578-122ec42f5900" providerId="ADAL" clId="{3FE79412-D668-402B-AB2B-B59013BEE670}" dt="2025-10-22T11:21:14.243" v="9223" actId="1076"/>
          <ac:spMkLst>
            <pc:docMk/>
            <pc:sldMk cId="3672967340" sldId="362"/>
            <ac:spMk id="8" creationId="{5619E0FF-209C-1683-43C7-2F5FF5632BE5}"/>
          </ac:spMkLst>
        </pc:spChg>
        <pc:spChg chg="add 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3672967340" sldId="362"/>
            <ac:spMk id="9" creationId="{EE599C4B-6F58-6923-EA2C-539B3BDAE2D2}"/>
          </ac:spMkLst>
        </pc:spChg>
        <pc:spChg chg="add mod">
          <ac:chgData name="Luis Göbes" userId="4c24630b-5943-4c21-9578-122ec42f5900" providerId="ADAL" clId="{3FE79412-D668-402B-AB2B-B59013BEE670}" dt="2025-10-22T11:21:17.914" v="9225" actId="1076"/>
          <ac:spMkLst>
            <pc:docMk/>
            <pc:sldMk cId="3672967340" sldId="362"/>
            <ac:spMk id="10" creationId="{DE29A7E8-B6BF-1584-6E3B-8219E3ABC3D7}"/>
          </ac:spMkLst>
        </pc:spChg>
        <pc:spChg chg="add mod">
          <ac:chgData name="Luis Göbes" userId="4c24630b-5943-4c21-9578-122ec42f5900" providerId="ADAL" clId="{3FE79412-D668-402B-AB2B-B59013BEE670}" dt="2025-10-22T11:21:39.256" v="9227" actId="1076"/>
          <ac:spMkLst>
            <pc:docMk/>
            <pc:sldMk cId="3672967340" sldId="362"/>
            <ac:spMk id="12" creationId="{AD2AF4BF-F8A3-A6E5-96F3-70635BE3FD06}"/>
          </ac:spMkLst>
        </pc:spChg>
        <pc:spChg chg="add mod">
          <ac:chgData name="Luis Göbes" userId="4c24630b-5943-4c21-9578-122ec42f5900" providerId="ADAL" clId="{3FE79412-D668-402B-AB2B-B59013BEE670}" dt="2025-10-22T11:21:45.362" v="9229" actId="1076"/>
          <ac:spMkLst>
            <pc:docMk/>
            <pc:sldMk cId="3672967340" sldId="362"/>
            <ac:spMk id="13" creationId="{79B07771-14BA-B2E8-B888-4BAF0D28194D}"/>
          </ac:spMkLst>
        </pc:spChg>
      </pc:sldChg>
      <pc:sldChg chg="addSp delSp modSp new mod ord modShow">
        <pc:chgData name="Luis Göbes" userId="4c24630b-5943-4c21-9578-122ec42f5900" providerId="ADAL" clId="{3FE79412-D668-402B-AB2B-B59013BEE670}" dt="2025-10-21T14:23:39.228" v="6812" actId="790"/>
        <pc:sldMkLst>
          <pc:docMk/>
          <pc:sldMk cId="1858408007" sldId="363"/>
        </pc:sldMkLst>
        <pc:spChg chg="mod or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1858408007" sldId="363"/>
            <ac:spMk id="2" creationId="{6D8707A0-DFEF-E69D-5AB1-766931CCB656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1858408007" sldId="363"/>
            <ac:spMk id="4" creationId="{FE78B723-42EF-4503-CADC-B6E900A49097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1858408007" sldId="363"/>
            <ac:spMk id="5" creationId="{C6DC4C29-CB6D-9B13-F53F-37983C7B6E36}"/>
          </ac:spMkLst>
        </pc:spChg>
      </pc:sldChg>
      <pc:sldChg chg="modSp add mod modTransition modShow">
        <pc:chgData name="Luis Göbes" userId="4c24630b-5943-4c21-9578-122ec42f5900" providerId="ADAL" clId="{3FE79412-D668-402B-AB2B-B59013BEE670}" dt="2025-10-21T14:23:39.228" v="6812" actId="790"/>
        <pc:sldMkLst>
          <pc:docMk/>
          <pc:sldMk cId="205871933" sldId="364"/>
        </pc:sldMkLst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205871933" sldId="364"/>
            <ac:spMk id="2" creationId="{DE1979D3-86D4-E396-2BE4-5F9164839930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205871933" sldId="364"/>
            <ac:spMk id="5" creationId="{65E4C44F-319A-B448-1A15-696406D39C53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205871933" sldId="364"/>
            <ac:spMk id="6" creationId="{941C9CCD-C13A-B97F-B5BB-9F44FAD70FE3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205871933" sldId="364"/>
            <ac:spMk id="9" creationId="{F4FD5D86-D132-4C0E-B8E0-45164A056EAD}"/>
          </ac:spMkLst>
        </pc:spChg>
      </pc:sldChg>
      <pc:sldChg chg="modSp add mod modTransition modShow">
        <pc:chgData name="Luis Göbes" userId="4c24630b-5943-4c21-9578-122ec42f5900" providerId="ADAL" clId="{3FE79412-D668-402B-AB2B-B59013BEE670}" dt="2025-10-21T14:23:39.228" v="6812" actId="790"/>
        <pc:sldMkLst>
          <pc:docMk/>
          <pc:sldMk cId="4122357174" sldId="365"/>
        </pc:sldMkLst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4122357174" sldId="365"/>
            <ac:spMk id="2" creationId="{93C45384-29CC-0B80-BB88-7B786FCF6B54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4122357174" sldId="365"/>
            <ac:spMk id="4" creationId="{0E2D0036-508F-566A-4DA1-BD72F09E434D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4122357174" sldId="365"/>
            <ac:spMk id="6" creationId="{25F94DC5-3243-4174-32BD-CF7CE01AB092}"/>
          </ac:spMkLst>
        </pc:spChg>
      </pc:sldChg>
      <pc:sldChg chg="modSp add mod modTransition modShow">
        <pc:chgData name="Luis Göbes" userId="4c24630b-5943-4c21-9578-122ec42f5900" providerId="ADAL" clId="{3FE79412-D668-402B-AB2B-B59013BEE670}" dt="2025-10-21T14:23:39.228" v="6812" actId="790"/>
        <pc:sldMkLst>
          <pc:docMk/>
          <pc:sldMk cId="3022200274" sldId="366"/>
        </pc:sldMkLst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3022200274" sldId="366"/>
            <ac:spMk id="2" creationId="{868C070A-8788-8EDA-9FFA-58F7F81D5CB4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3022200274" sldId="366"/>
            <ac:spMk id="4" creationId="{2299C6E1-6D9B-37C6-1362-69A26030F62B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3022200274" sldId="366"/>
            <ac:spMk id="6" creationId="{150B3A42-BA5C-DD20-FE1A-A8D796D01F60}"/>
          </ac:spMkLst>
        </pc:spChg>
      </pc:sldChg>
      <pc:sldChg chg="addSp modSp add mod ord modTransition modShow">
        <pc:chgData name="Luis Göbes" userId="4c24630b-5943-4c21-9578-122ec42f5900" providerId="ADAL" clId="{3FE79412-D668-402B-AB2B-B59013BEE670}" dt="2025-10-21T14:23:39.228" v="6812" actId="790"/>
        <pc:sldMkLst>
          <pc:docMk/>
          <pc:sldMk cId="1774915630" sldId="367"/>
        </pc:sldMkLst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1774915630" sldId="367"/>
            <ac:spMk id="2" creationId="{03823D01-A368-2059-6ED6-44D615395473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1774915630" sldId="367"/>
            <ac:spMk id="4" creationId="{243CDD1D-CF8D-1ADA-9631-C326CB3BAC87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1774915630" sldId="367"/>
            <ac:spMk id="6" creationId="{115D2568-BFC4-4944-A725-3196DBC0D525}"/>
          </ac:spMkLst>
        </pc:spChg>
      </pc:sldChg>
      <pc:sldChg chg="addSp modSp new mod">
        <pc:chgData name="Luis Göbes" userId="4c24630b-5943-4c21-9578-122ec42f5900" providerId="ADAL" clId="{3FE79412-D668-402B-AB2B-B59013BEE670}" dt="2025-10-21T14:23:39.228" v="6812" actId="790"/>
        <pc:sldMkLst>
          <pc:docMk/>
          <pc:sldMk cId="2262746941" sldId="368"/>
        </pc:sldMkLst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2262746941" sldId="368"/>
            <ac:spMk id="2" creationId="{2BE69997-5F52-5331-081E-1D56EFF063A3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2262746941" sldId="368"/>
            <ac:spMk id="3" creationId="{4FF0EC47-84BD-E03E-B853-54922F9FC910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2262746941" sldId="368"/>
            <ac:spMk id="4" creationId="{37F9FDA3-9917-355F-05F2-D07EA2858DBC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2262746941" sldId="368"/>
            <ac:spMk id="5" creationId="{56CE297B-14AE-1005-9F63-C8CB2AE06FA4}"/>
          </ac:spMkLst>
        </pc:spChg>
      </pc:sldChg>
      <pc:sldChg chg="modSp mod">
        <pc:chgData name="Luis Göbes" userId="4c24630b-5943-4c21-9578-122ec42f5900" providerId="ADAL" clId="{3FE79412-D668-402B-AB2B-B59013BEE670}" dt="2025-10-21T14:23:39.228" v="6812" actId="790"/>
        <pc:sldMkLst>
          <pc:docMk/>
          <pc:sldMk cId="4120320565" sldId="369"/>
        </pc:sldMkLst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4120320565" sldId="369"/>
            <ac:spMk id="2" creationId="{308EA618-57A9-797A-8A15-EAB5D7EB82AB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4120320565" sldId="369"/>
            <ac:spMk id="4" creationId="{9AC44551-E9CB-CC73-DB0B-9C128C1F4A6D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4120320565" sldId="369"/>
            <ac:spMk id="6" creationId="{E2B955D8-29C4-5F59-94BB-5D3B86477B0D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4120320565" sldId="369"/>
            <ac:spMk id="7" creationId="{197E4A6F-3E43-3D22-6455-1067F104D99C}"/>
          </ac:spMkLst>
        </pc:spChg>
      </pc:sldChg>
      <pc:sldChg chg="modSp mod">
        <pc:chgData name="Luis Göbes" userId="4c24630b-5943-4c21-9578-122ec42f5900" providerId="ADAL" clId="{3FE79412-D668-402B-AB2B-B59013BEE670}" dt="2025-10-21T14:23:39.228" v="6812" actId="790"/>
        <pc:sldMkLst>
          <pc:docMk/>
          <pc:sldMk cId="571383905" sldId="370"/>
        </pc:sldMkLst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571383905" sldId="370"/>
            <ac:spMk id="4" creationId="{3E7B718F-1618-9A74-A10A-3D35B68B62F7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571383905" sldId="370"/>
            <ac:spMk id="5" creationId="{38FC27E9-08FF-407D-28A9-63D212EDEBF3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571383905" sldId="370"/>
            <ac:spMk id="9" creationId="{52BDCF27-6D7C-5E95-9C21-E44CD678D135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571383905" sldId="370"/>
            <ac:spMk id="10" creationId="{3127CBDC-1AAD-6C14-B43C-16B258DEA8C2}"/>
          </ac:spMkLst>
        </pc:spChg>
      </pc:sldChg>
      <pc:sldChg chg="modSp add mod">
        <pc:chgData name="Luis Göbes" userId="4c24630b-5943-4c21-9578-122ec42f5900" providerId="ADAL" clId="{3FE79412-D668-402B-AB2B-B59013BEE670}" dt="2025-10-22T10:58:41.624" v="8480" actId="1076"/>
        <pc:sldMkLst>
          <pc:docMk/>
          <pc:sldMk cId="273114960" sldId="371"/>
        </pc:sldMkLst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273114960" sldId="371"/>
            <ac:spMk id="2" creationId="{AFAD63D1-2135-82D0-F23F-E5F404FF17CA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273114960" sldId="371"/>
            <ac:spMk id="4" creationId="{8BB23059-D812-101B-C86D-5AC5C73AB71F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273114960" sldId="371"/>
            <ac:spMk id="5" creationId="{9BF71EAD-CAFB-C1F5-A0F4-761C3CE48F54}"/>
          </ac:spMkLst>
        </pc:spChg>
        <pc:picChg chg="mod">
          <ac:chgData name="Luis Göbes" userId="4c24630b-5943-4c21-9578-122ec42f5900" providerId="ADAL" clId="{3FE79412-D668-402B-AB2B-B59013BEE670}" dt="2025-10-22T10:58:41.624" v="8480" actId="1076"/>
          <ac:picMkLst>
            <pc:docMk/>
            <pc:sldMk cId="273114960" sldId="371"/>
            <ac:picMk id="7" creationId="{8E5DCFE7-7A10-E877-1CFA-425A1271B618}"/>
          </ac:picMkLst>
        </pc:picChg>
      </pc:sldChg>
      <pc:sldChg chg="addSp delSp modSp new mod ord modNotesTx">
        <pc:chgData name="Luis Göbes" userId="4c24630b-5943-4c21-9578-122ec42f5900" providerId="ADAL" clId="{3FE79412-D668-402B-AB2B-B59013BEE670}" dt="2025-10-22T11:08:40.902" v="8746" actId="20577"/>
        <pc:sldMkLst>
          <pc:docMk/>
          <pc:sldMk cId="139195977" sldId="372"/>
        </pc:sldMkLst>
        <pc:spChg chg="mod">
          <ac:chgData name="Luis Göbes" userId="4c24630b-5943-4c21-9578-122ec42f5900" providerId="ADAL" clId="{3FE79412-D668-402B-AB2B-B59013BEE670}" dt="2025-10-21T22:09:31.637" v="8475" actId="313"/>
          <ac:spMkLst>
            <pc:docMk/>
            <pc:sldMk cId="139195977" sldId="372"/>
            <ac:spMk id="2" creationId="{B29087A0-FBF9-1F2C-37EE-587F827BD2F7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139195977" sldId="372"/>
            <ac:spMk id="4" creationId="{12C5F273-1F5D-ABAA-A356-E86E3FA788F0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139195977" sldId="372"/>
            <ac:spMk id="5" creationId="{812D486B-C65A-CA99-2B69-4B087A238D39}"/>
          </ac:spMkLst>
        </pc:spChg>
        <pc:picChg chg="add mod modCrop">
          <ac:chgData name="Luis Göbes" userId="4c24630b-5943-4c21-9578-122ec42f5900" providerId="ADAL" clId="{3FE79412-D668-402B-AB2B-B59013BEE670}" dt="2025-10-22T11:08:34.247" v="8742" actId="1036"/>
          <ac:picMkLst>
            <pc:docMk/>
            <pc:sldMk cId="139195977" sldId="372"/>
            <ac:picMk id="8" creationId="{1DC8F1C7-AEA8-C884-88BF-32001D506625}"/>
          </ac:picMkLst>
        </pc:picChg>
      </pc:sldChg>
      <pc:sldChg chg="modSp new mod modShow">
        <pc:chgData name="Luis Göbes" userId="4c24630b-5943-4c21-9578-122ec42f5900" providerId="ADAL" clId="{3FE79412-D668-402B-AB2B-B59013BEE670}" dt="2025-10-22T10:56:10.064" v="8477" actId="729"/>
        <pc:sldMkLst>
          <pc:docMk/>
          <pc:sldMk cId="678830221" sldId="373"/>
        </pc:sldMkLst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678830221" sldId="373"/>
            <ac:spMk id="2" creationId="{6A88EEA7-EADA-1743-E9B5-E0111B1045BA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678830221" sldId="373"/>
            <ac:spMk id="3" creationId="{124BB11C-0DCF-21B2-9B12-40AF8420E923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678830221" sldId="373"/>
            <ac:spMk id="4" creationId="{4F7D476E-91D9-94C0-12BE-F22E93D042E6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678830221" sldId="373"/>
            <ac:spMk id="5" creationId="{14FC1A3B-034F-C424-3A98-0ACC0E1836A6}"/>
          </ac:spMkLst>
        </pc:spChg>
      </pc:sldChg>
      <pc:sldChg chg="modSp add mod">
        <pc:chgData name="Luis Göbes" userId="4c24630b-5943-4c21-9578-122ec42f5900" providerId="ADAL" clId="{3FE79412-D668-402B-AB2B-B59013BEE670}" dt="2025-10-21T14:23:39.228" v="6812" actId="790"/>
        <pc:sldMkLst>
          <pc:docMk/>
          <pc:sldMk cId="1117695959" sldId="374"/>
        </pc:sldMkLst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1117695959" sldId="374"/>
            <ac:spMk id="2" creationId="{694D57CB-B667-E73C-B8F3-5C39F5DD2731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1117695959" sldId="374"/>
            <ac:spMk id="3" creationId="{F07211CE-BFDF-5F20-FF0D-E4CA8095CDF2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1117695959" sldId="374"/>
            <ac:spMk id="4" creationId="{D4D9B3F2-F75C-F73B-DA2B-02BDD929C0DB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1117695959" sldId="374"/>
            <ac:spMk id="5" creationId="{CBF1FD07-B990-597C-1C76-C3890371F652}"/>
          </ac:spMkLst>
        </pc:spChg>
      </pc:sldChg>
      <pc:sldChg chg="addSp delSp modSp new mod modTransition modShow">
        <pc:chgData name="Luis Göbes" userId="4c24630b-5943-4c21-9578-122ec42f5900" providerId="ADAL" clId="{3FE79412-D668-402B-AB2B-B59013BEE670}" dt="2025-10-21T14:23:39.228" v="6812" actId="790"/>
        <pc:sldMkLst>
          <pc:docMk/>
          <pc:sldMk cId="1291307238" sldId="378"/>
        </pc:sldMkLst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1291307238" sldId="378"/>
            <ac:spMk id="2" creationId="{8B0A72E3-3014-CE04-6FC6-066444B00BED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1291307238" sldId="378"/>
            <ac:spMk id="3" creationId="{9ED9F1A9-D433-C01A-2023-5EA5234164CA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1291307238" sldId="378"/>
            <ac:spMk id="4" creationId="{CC2AF4FD-2CF1-D3A4-395B-A32F2B8BF295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1291307238" sldId="378"/>
            <ac:spMk id="5" creationId="{F6404247-6EF5-7E95-113B-FFF76F0B9FFD}"/>
          </ac:spMkLst>
        </pc:spChg>
        <pc:spChg chg="add 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1291307238" sldId="378"/>
            <ac:spMk id="16" creationId="{2A409BAC-A39F-6E58-6B35-F0F9233AD4A2}"/>
          </ac:spMkLst>
        </pc:spChg>
        <pc:grpChg chg="add mod">
          <ac:chgData name="Luis Göbes" userId="4c24630b-5943-4c21-9578-122ec42f5900" providerId="ADAL" clId="{3FE79412-D668-402B-AB2B-B59013BEE670}" dt="2025-10-21T13:05:15.822" v="3279" actId="1076"/>
          <ac:grpSpMkLst>
            <pc:docMk/>
            <pc:sldMk cId="1291307238" sldId="378"/>
            <ac:grpSpMk id="14" creationId="{2D4673C6-63E5-9C20-5230-54753E5E83E3}"/>
          </ac:grpSpMkLst>
        </pc:grpChg>
        <pc:picChg chg="add mod modCrop">
          <ac:chgData name="Luis Göbes" userId="4c24630b-5943-4c21-9578-122ec42f5900" providerId="ADAL" clId="{3FE79412-D668-402B-AB2B-B59013BEE670}" dt="2025-10-21T13:04:51.239" v="3273" actId="164"/>
          <ac:picMkLst>
            <pc:docMk/>
            <pc:sldMk cId="1291307238" sldId="378"/>
            <ac:picMk id="11" creationId="{FCB8727E-2B22-0757-F981-D275CA2179F9}"/>
          </ac:picMkLst>
        </pc:picChg>
        <pc:picChg chg="add mod">
          <ac:chgData name="Luis Göbes" userId="4c24630b-5943-4c21-9578-122ec42f5900" providerId="ADAL" clId="{3FE79412-D668-402B-AB2B-B59013BEE670}" dt="2025-10-21T13:04:51.239" v="3273" actId="164"/>
          <ac:picMkLst>
            <pc:docMk/>
            <pc:sldMk cId="1291307238" sldId="378"/>
            <ac:picMk id="13" creationId="{23EEB1DA-A67D-F6C3-8A2B-BD32D8484A85}"/>
          </ac:picMkLst>
        </pc:picChg>
      </pc:sldChg>
      <pc:sldChg chg="addSp delSp modSp new mod ord modAnim modNotesTx">
        <pc:chgData name="Luis Göbes" userId="4c24630b-5943-4c21-9578-122ec42f5900" providerId="ADAL" clId="{3FE79412-D668-402B-AB2B-B59013BEE670}" dt="2025-10-22T11:22:02.326" v="9231"/>
        <pc:sldMkLst>
          <pc:docMk/>
          <pc:sldMk cId="4146583377" sldId="380"/>
        </pc:sldMkLst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4146583377" sldId="380"/>
            <ac:spMk id="2" creationId="{43C616E5-6CBF-458A-966A-54495CD18EE5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4146583377" sldId="380"/>
            <ac:spMk id="3" creationId="{761CBA2B-D2F9-675A-3D06-110A0E6FACC8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4146583377" sldId="380"/>
            <ac:spMk id="4" creationId="{E65B4B02-10A4-60C9-BA08-58DE58FACD47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4146583377" sldId="380"/>
            <ac:spMk id="5" creationId="{84943E33-AB2C-061A-61B3-61FB841F1C29}"/>
          </ac:spMkLst>
        </pc:spChg>
        <pc:spChg chg="add 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4146583377" sldId="380"/>
            <ac:spMk id="12" creationId="{6DD66C20-F13B-44E1-D875-398829006989}"/>
          </ac:spMkLst>
        </pc:spChg>
        <pc:spChg chg="add 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4146583377" sldId="380"/>
            <ac:spMk id="13" creationId="{2B1C680C-5726-1710-BD6D-6A08806578D2}"/>
          </ac:spMkLst>
        </pc:spChg>
        <pc:spChg chg="add 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4146583377" sldId="380"/>
            <ac:spMk id="15" creationId="{F69EF940-6F49-A6CB-BDF6-A1F74E189859}"/>
          </ac:spMkLst>
        </pc:spChg>
        <pc:picChg chg="add mod">
          <ac:chgData name="Luis Göbes" userId="4c24630b-5943-4c21-9578-122ec42f5900" providerId="ADAL" clId="{3FE79412-D668-402B-AB2B-B59013BEE670}" dt="2025-10-21T13:49:06.350" v="5688" actId="208"/>
          <ac:picMkLst>
            <pc:docMk/>
            <pc:sldMk cId="4146583377" sldId="380"/>
            <ac:picMk id="9" creationId="{CC5ADDDB-3EE7-F859-5CCC-2BA05B43078D}"/>
          </ac:picMkLst>
        </pc:picChg>
        <pc:cxnChg chg="add mod">
          <ac:chgData name="Luis Göbes" userId="4c24630b-5943-4c21-9578-122ec42f5900" providerId="ADAL" clId="{3FE79412-D668-402B-AB2B-B59013BEE670}" dt="2025-10-21T14:01:11.254" v="6122" actId="1036"/>
          <ac:cxnSpMkLst>
            <pc:docMk/>
            <pc:sldMk cId="4146583377" sldId="380"/>
            <ac:cxnSpMk id="17" creationId="{C7E9D750-CA3C-8F96-1656-18AD4EBD6DEA}"/>
          </ac:cxnSpMkLst>
        </pc:cxnChg>
        <pc:cxnChg chg="add mod">
          <ac:chgData name="Luis Göbes" userId="4c24630b-5943-4c21-9578-122ec42f5900" providerId="ADAL" clId="{3FE79412-D668-402B-AB2B-B59013BEE670}" dt="2025-10-21T14:01:11.254" v="6122" actId="1036"/>
          <ac:cxnSpMkLst>
            <pc:docMk/>
            <pc:sldMk cId="4146583377" sldId="380"/>
            <ac:cxnSpMk id="18" creationId="{45ECC735-BD47-C656-3D6D-35784A2DC9B8}"/>
          </ac:cxnSpMkLst>
        </pc:cxnChg>
        <pc:cxnChg chg="add mod">
          <ac:chgData name="Luis Göbes" userId="4c24630b-5943-4c21-9578-122ec42f5900" providerId="ADAL" clId="{3FE79412-D668-402B-AB2B-B59013BEE670}" dt="2025-10-21T14:01:11.254" v="6122" actId="1036"/>
          <ac:cxnSpMkLst>
            <pc:docMk/>
            <pc:sldMk cId="4146583377" sldId="380"/>
            <ac:cxnSpMk id="20" creationId="{6D8E5E5B-E96F-D377-3FB7-06720760445E}"/>
          </ac:cxnSpMkLst>
        </pc:cxnChg>
        <pc:cxnChg chg="add mod">
          <ac:chgData name="Luis Göbes" userId="4c24630b-5943-4c21-9578-122ec42f5900" providerId="ADAL" clId="{3FE79412-D668-402B-AB2B-B59013BEE670}" dt="2025-10-21T14:01:11.254" v="6122" actId="1036"/>
          <ac:cxnSpMkLst>
            <pc:docMk/>
            <pc:sldMk cId="4146583377" sldId="380"/>
            <ac:cxnSpMk id="21" creationId="{4E9279FE-23A4-97A6-C64D-3CFC77CC58AB}"/>
          </ac:cxnSpMkLst>
        </pc:cxnChg>
      </pc:sldChg>
      <pc:sldChg chg="modSp add mod modTransition modNotesTx">
        <pc:chgData name="Luis Göbes" userId="4c24630b-5943-4c21-9578-122ec42f5900" providerId="ADAL" clId="{3FE79412-D668-402B-AB2B-B59013BEE670}" dt="2025-10-22T11:05:26.082" v="8684" actId="20577"/>
        <pc:sldMkLst>
          <pc:docMk/>
          <pc:sldMk cId="3754303090" sldId="390"/>
        </pc:sldMkLst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3754303090" sldId="390"/>
            <ac:spMk id="2" creationId="{98ACDC39-9286-D994-3852-373B7E30D714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3754303090" sldId="390"/>
            <ac:spMk id="3" creationId="{6E3187A9-3122-2288-4D5D-961BD46B1FF5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3754303090" sldId="390"/>
            <ac:spMk id="4" creationId="{39281EB4-F705-532F-205D-57913FCA4AB4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3754303090" sldId="390"/>
            <ac:spMk id="5" creationId="{C6E65F28-BA96-7FA9-65D8-BD896A425F99}"/>
          </ac:spMkLst>
        </pc:spChg>
        <pc:grpChg chg="mod">
          <ac:chgData name="Luis Göbes" userId="4c24630b-5943-4c21-9578-122ec42f5900" providerId="ADAL" clId="{3FE79412-D668-402B-AB2B-B59013BEE670}" dt="2025-10-21T13:05:37.174" v="3287" actId="14100"/>
          <ac:grpSpMkLst>
            <pc:docMk/>
            <pc:sldMk cId="3754303090" sldId="390"/>
            <ac:grpSpMk id="14" creationId="{7E2130C5-1434-4E75-742F-A1E9BC6A0AC9}"/>
          </ac:grpSpMkLst>
        </pc:grpChg>
      </pc:sldChg>
      <pc:sldChg chg="delSp modSp add mod ord modNotesTx">
        <pc:chgData name="Luis Göbes" userId="4c24630b-5943-4c21-9578-122ec42f5900" providerId="ADAL" clId="{3FE79412-D668-402B-AB2B-B59013BEE670}" dt="2025-10-22T11:55:27.988" v="12238" actId="20577"/>
        <pc:sldMkLst>
          <pc:docMk/>
          <pc:sldMk cId="2292714611" sldId="391"/>
        </pc:sldMkLst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2292714611" sldId="391"/>
            <ac:spMk id="2" creationId="{7CBC4B06-06B7-8D88-202F-33B054514C51}"/>
          </ac:spMkLst>
        </pc:spChg>
        <pc:spChg chg="mod">
          <ac:chgData name="Luis Göbes" userId="4c24630b-5943-4c21-9578-122ec42f5900" providerId="ADAL" clId="{3FE79412-D668-402B-AB2B-B59013BEE670}" dt="2025-10-22T11:12:03.913" v="8775" actId="27636"/>
          <ac:spMkLst>
            <pc:docMk/>
            <pc:sldMk cId="2292714611" sldId="391"/>
            <ac:spMk id="3" creationId="{23AE1993-7C0D-8D9E-D387-EA8FC19CAB39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2292714611" sldId="391"/>
            <ac:spMk id="4" creationId="{2A9CF03A-23BE-A676-62C9-376F5349A92D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2292714611" sldId="391"/>
            <ac:spMk id="5" creationId="{1CA0F3BF-8253-E497-888D-0795437FEB02}"/>
          </ac:spMkLst>
        </pc:spChg>
        <pc:picChg chg="mod">
          <ac:chgData name="Luis Göbes" userId="4c24630b-5943-4c21-9578-122ec42f5900" providerId="ADAL" clId="{3FE79412-D668-402B-AB2B-B59013BEE670}" dt="2025-10-21T13:52:50.923" v="5802" actId="1036"/>
          <ac:picMkLst>
            <pc:docMk/>
            <pc:sldMk cId="2292714611" sldId="391"/>
            <ac:picMk id="1026" creationId="{6A81AF28-4B05-C7C7-99C9-884B4BD79D07}"/>
          </ac:picMkLst>
        </pc:picChg>
        <pc:picChg chg="mod">
          <ac:chgData name="Luis Göbes" userId="4c24630b-5943-4c21-9578-122ec42f5900" providerId="ADAL" clId="{3FE79412-D668-402B-AB2B-B59013BEE670}" dt="2025-10-21T13:52:53.035" v="5806" actId="1036"/>
          <ac:picMkLst>
            <pc:docMk/>
            <pc:sldMk cId="2292714611" sldId="391"/>
            <ac:picMk id="1028" creationId="{ECEADBC3-B536-EB4F-AF53-AE8DF0B4EE37}"/>
          </ac:picMkLst>
        </pc:picChg>
      </pc:sldChg>
      <pc:sldChg chg="addSp delSp modSp new mod modNotesTx">
        <pc:chgData name="Luis Göbes" userId="4c24630b-5943-4c21-9578-122ec42f5900" providerId="ADAL" clId="{3FE79412-D668-402B-AB2B-B59013BEE670}" dt="2025-10-22T11:04:55.546" v="8665" actId="20577"/>
        <pc:sldMkLst>
          <pc:docMk/>
          <pc:sldMk cId="2767967376" sldId="392"/>
        </pc:sldMkLst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2767967376" sldId="392"/>
            <ac:spMk id="2" creationId="{2BB85D65-8297-DCF8-DC5D-36136FD793CF}"/>
          </ac:spMkLst>
        </pc:spChg>
        <pc:spChg chg="add del 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2767967376" sldId="392"/>
            <ac:spMk id="3" creationId="{7951AC9E-4E8A-3444-B621-F8A88B887C69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2767967376" sldId="392"/>
            <ac:spMk id="4" creationId="{8A2E4E32-6A3D-B73E-9CC1-FDA67268CE1A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2767967376" sldId="392"/>
            <ac:spMk id="5" creationId="{FD619182-876C-1AF9-8972-4061D0BDF4DC}"/>
          </ac:spMkLst>
        </pc:spChg>
        <pc:picChg chg="add mod">
          <ac:chgData name="Luis Göbes" userId="4c24630b-5943-4c21-9578-122ec42f5900" providerId="ADAL" clId="{3FE79412-D668-402B-AB2B-B59013BEE670}" dt="2025-10-21T13:55:58.166" v="6001" actId="1076"/>
          <ac:picMkLst>
            <pc:docMk/>
            <pc:sldMk cId="2767967376" sldId="392"/>
            <ac:picMk id="6" creationId="{578FACAF-4FD8-E348-4931-DC071642D28B}"/>
          </ac:picMkLst>
        </pc:picChg>
      </pc:sldChg>
      <pc:sldChg chg="addSp delSp modSp add mod modNotesTx">
        <pc:chgData name="Luis Göbes" userId="4c24630b-5943-4c21-9578-122ec42f5900" providerId="ADAL" clId="{3FE79412-D668-402B-AB2B-B59013BEE670}" dt="2025-10-22T11:55:15.833" v="12234" actId="20577"/>
        <pc:sldMkLst>
          <pc:docMk/>
          <pc:sldMk cId="3911921546" sldId="393"/>
        </pc:sldMkLst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3911921546" sldId="393"/>
            <ac:spMk id="2" creationId="{D1296547-D2CA-3D44-B942-5B31255728DC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3911921546" sldId="393"/>
            <ac:spMk id="4" creationId="{A9EA06F4-EC7F-75E1-0B8A-3EE0ADFCBB83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3911921546" sldId="393"/>
            <ac:spMk id="5" creationId="{A93FF48C-BDD2-F169-A5FB-668FECAF507E}"/>
          </ac:spMkLst>
        </pc:spChg>
        <pc:spChg chg="add mod">
          <ac:chgData name="Luis Göbes" userId="4c24630b-5943-4c21-9578-122ec42f5900" providerId="ADAL" clId="{3FE79412-D668-402B-AB2B-B59013BEE670}" dt="2025-10-21T14:31:25.204" v="8186" actId="1037"/>
          <ac:spMkLst>
            <pc:docMk/>
            <pc:sldMk cId="3911921546" sldId="393"/>
            <ac:spMk id="24" creationId="{33D6E9A1-5075-772B-C840-7FD812689958}"/>
          </ac:spMkLst>
        </pc:spChg>
        <pc:spChg chg="add mod">
          <ac:chgData name="Luis Göbes" userId="4c24630b-5943-4c21-9578-122ec42f5900" providerId="ADAL" clId="{3FE79412-D668-402B-AB2B-B59013BEE670}" dt="2025-10-21T14:31:44.420" v="8200" actId="14100"/>
          <ac:spMkLst>
            <pc:docMk/>
            <pc:sldMk cId="3911921546" sldId="393"/>
            <ac:spMk id="25" creationId="{C9843471-044F-99A1-A0ED-9ED685B2F16B}"/>
          </ac:spMkLst>
        </pc:spChg>
        <pc:spChg chg="add mod">
          <ac:chgData name="Luis Göbes" userId="4c24630b-5943-4c21-9578-122ec42f5900" providerId="ADAL" clId="{3FE79412-D668-402B-AB2B-B59013BEE670}" dt="2025-10-21T14:33:21.502" v="8293" actId="403"/>
          <ac:spMkLst>
            <pc:docMk/>
            <pc:sldMk cId="3911921546" sldId="393"/>
            <ac:spMk id="30" creationId="{F7D46718-7686-C1DD-A719-6246883C9E4B}"/>
          </ac:spMkLst>
        </pc:spChg>
        <pc:spChg chg="add mod">
          <ac:chgData name="Luis Göbes" userId="4c24630b-5943-4c21-9578-122ec42f5900" providerId="ADAL" clId="{3FE79412-D668-402B-AB2B-B59013BEE670}" dt="2025-10-21T14:33:27.112" v="8295" actId="404"/>
          <ac:spMkLst>
            <pc:docMk/>
            <pc:sldMk cId="3911921546" sldId="393"/>
            <ac:spMk id="31" creationId="{DA9BCCB6-5A49-2299-D597-2B84CE418896}"/>
          </ac:spMkLst>
        </pc:spChg>
        <pc:picChg chg="add mod">
          <ac:chgData name="Luis Göbes" userId="4c24630b-5943-4c21-9578-122ec42f5900" providerId="ADAL" clId="{3FE79412-D668-402B-AB2B-B59013BEE670}" dt="2025-10-21T13:57:03.543" v="6010" actId="1076"/>
          <ac:picMkLst>
            <pc:docMk/>
            <pc:sldMk cId="3911921546" sldId="393"/>
            <ac:picMk id="6" creationId="{8BF37312-33E4-0792-381B-596DFA5B284C}"/>
          </ac:picMkLst>
        </pc:picChg>
        <pc:picChg chg="add mod">
          <ac:chgData name="Luis Göbes" userId="4c24630b-5943-4c21-9578-122ec42f5900" providerId="ADAL" clId="{3FE79412-D668-402B-AB2B-B59013BEE670}" dt="2025-10-21T13:57:26.368" v="6017" actId="1076"/>
          <ac:picMkLst>
            <pc:docMk/>
            <pc:sldMk cId="3911921546" sldId="393"/>
            <ac:picMk id="8" creationId="{EE29AB92-ABAB-6B2A-9C92-D49D617735C3}"/>
          </ac:picMkLst>
        </pc:picChg>
        <pc:picChg chg="mod">
          <ac:chgData name="Luis Göbes" userId="4c24630b-5943-4c21-9578-122ec42f5900" providerId="ADAL" clId="{3FE79412-D668-402B-AB2B-B59013BEE670}" dt="2025-10-21T14:30:30.556" v="8172" actId="1076"/>
          <ac:picMkLst>
            <pc:docMk/>
            <pc:sldMk cId="3911921546" sldId="393"/>
            <ac:picMk id="11" creationId="{17CF2992-F38B-68B2-2288-409DF0EA371E}"/>
          </ac:picMkLst>
        </pc:picChg>
        <pc:picChg chg="add mod">
          <ac:chgData name="Luis Göbes" userId="4c24630b-5943-4c21-9578-122ec42f5900" providerId="ADAL" clId="{3FE79412-D668-402B-AB2B-B59013BEE670}" dt="2025-10-21T14:28:39.006" v="8150" actId="1076"/>
          <ac:picMkLst>
            <pc:docMk/>
            <pc:sldMk cId="3911921546" sldId="393"/>
            <ac:picMk id="20" creationId="{1E322B5B-A8A2-D0B4-8853-2D019C66ECEB}"/>
          </ac:picMkLst>
        </pc:picChg>
        <pc:picChg chg="add mod">
          <ac:chgData name="Luis Göbes" userId="4c24630b-5943-4c21-9578-122ec42f5900" providerId="ADAL" clId="{3FE79412-D668-402B-AB2B-B59013BEE670}" dt="2025-10-21T14:29:45.273" v="8162" actId="1076"/>
          <ac:picMkLst>
            <pc:docMk/>
            <pc:sldMk cId="3911921546" sldId="393"/>
            <ac:picMk id="22" creationId="{E71FF240-73B6-D60F-0E9D-7D44BF5ADFB2}"/>
          </ac:picMkLst>
        </pc:picChg>
        <pc:picChg chg="add mod">
          <ac:chgData name="Luis Göbes" userId="4c24630b-5943-4c21-9578-122ec42f5900" providerId="ADAL" clId="{3FE79412-D668-402B-AB2B-B59013BEE670}" dt="2025-10-21T14:35:48.069" v="8317" actId="1076"/>
          <ac:picMkLst>
            <pc:docMk/>
            <pc:sldMk cId="3911921546" sldId="393"/>
            <ac:picMk id="33" creationId="{50E28B53-8153-F4D1-0A25-7ECF86D85B25}"/>
          </ac:picMkLst>
        </pc:picChg>
        <pc:picChg chg="add mod">
          <ac:chgData name="Luis Göbes" userId="4c24630b-5943-4c21-9578-122ec42f5900" providerId="ADAL" clId="{3FE79412-D668-402B-AB2B-B59013BEE670}" dt="2025-10-21T14:35:56.270" v="8321" actId="1037"/>
          <ac:picMkLst>
            <pc:docMk/>
            <pc:sldMk cId="3911921546" sldId="393"/>
            <ac:picMk id="35" creationId="{06DC6077-6A8D-1CE1-7563-DE387D27F0AB}"/>
          </ac:picMkLst>
        </pc:picChg>
        <pc:picChg chg="add mod">
          <ac:chgData name="Luis Göbes" userId="4c24630b-5943-4c21-9578-122ec42f5900" providerId="ADAL" clId="{3FE79412-D668-402B-AB2B-B59013BEE670}" dt="2025-10-21T14:25:57.902" v="8106" actId="14100"/>
          <ac:picMkLst>
            <pc:docMk/>
            <pc:sldMk cId="3911921546" sldId="393"/>
            <ac:picMk id="5122" creationId="{CE51BAB1-2FD0-B6A8-F1DC-9103B4104C78}"/>
          </ac:picMkLst>
        </pc:picChg>
        <pc:picChg chg="add mod">
          <ac:chgData name="Luis Göbes" userId="4c24630b-5943-4c21-9578-122ec42f5900" providerId="ADAL" clId="{3FE79412-D668-402B-AB2B-B59013BEE670}" dt="2025-10-21T14:31:02.560" v="8181" actId="1076"/>
          <ac:picMkLst>
            <pc:docMk/>
            <pc:sldMk cId="3911921546" sldId="393"/>
            <ac:picMk id="5128" creationId="{617AFD6F-871F-A769-B4EE-ECB91FD3902B}"/>
          </ac:picMkLst>
        </pc:picChg>
        <pc:picChg chg="add mod">
          <ac:chgData name="Luis Göbes" userId="4c24630b-5943-4c21-9578-122ec42f5900" providerId="ADAL" clId="{3FE79412-D668-402B-AB2B-B59013BEE670}" dt="2025-10-21T14:27:52.675" v="8139" actId="1076"/>
          <ac:picMkLst>
            <pc:docMk/>
            <pc:sldMk cId="3911921546" sldId="393"/>
            <ac:picMk id="5130" creationId="{550FADC2-41E2-F6D9-5218-9B9733E5CD1E}"/>
          </ac:picMkLst>
        </pc:picChg>
        <pc:picChg chg="add mod">
          <ac:chgData name="Luis Göbes" userId="4c24630b-5943-4c21-9578-122ec42f5900" providerId="ADAL" clId="{3FE79412-D668-402B-AB2B-B59013BEE670}" dt="2025-10-21T14:32:30.957" v="8209" actId="1076"/>
          <ac:picMkLst>
            <pc:docMk/>
            <pc:sldMk cId="3911921546" sldId="393"/>
            <ac:picMk id="5134" creationId="{974A221C-9590-A000-C51A-635A18DE43B0}"/>
          </ac:picMkLst>
        </pc:picChg>
        <pc:picChg chg="add mod">
          <ac:chgData name="Luis Göbes" userId="4c24630b-5943-4c21-9578-122ec42f5900" providerId="ADAL" clId="{3FE79412-D668-402B-AB2B-B59013BEE670}" dt="2025-10-21T14:34:26.290" v="8305" actId="1076"/>
          <ac:picMkLst>
            <pc:docMk/>
            <pc:sldMk cId="3911921546" sldId="393"/>
            <ac:picMk id="5136" creationId="{7F482FAE-77CF-BA3D-5D87-D0EE43EDEB4D}"/>
          </ac:picMkLst>
        </pc:picChg>
        <pc:cxnChg chg="add mod">
          <ac:chgData name="Luis Göbes" userId="4c24630b-5943-4c21-9578-122ec42f5900" providerId="ADAL" clId="{3FE79412-D668-402B-AB2B-B59013BEE670}" dt="2025-10-21T14:32:19.701" v="8208" actId="1036"/>
          <ac:cxnSpMkLst>
            <pc:docMk/>
            <pc:sldMk cId="3911921546" sldId="393"/>
            <ac:cxnSpMk id="27" creationId="{ED9A13BF-8C47-1517-9E42-C6195067624B}"/>
          </ac:cxnSpMkLst>
        </pc:cxnChg>
      </pc:sldChg>
      <pc:sldChg chg="addSp modSp add mod ord modTransition modNotesTx">
        <pc:chgData name="Luis Göbes" userId="4c24630b-5943-4c21-9578-122ec42f5900" providerId="ADAL" clId="{3FE79412-D668-402B-AB2B-B59013BEE670}" dt="2025-10-22T12:47:11.917" v="12657" actId="20577"/>
        <pc:sldMkLst>
          <pc:docMk/>
          <pc:sldMk cId="2386751915" sldId="395"/>
        </pc:sldMkLst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2386751915" sldId="395"/>
            <ac:spMk id="2" creationId="{CE1F7FE2-4E89-E8DF-5460-9938973A5476}"/>
          </ac:spMkLst>
        </pc:spChg>
        <pc:spChg chg="add mod">
          <ac:chgData name="Luis Göbes" userId="4c24630b-5943-4c21-9578-122ec42f5900" providerId="ADAL" clId="{3FE79412-D668-402B-AB2B-B59013BEE670}" dt="2025-10-22T11:43:24.881" v="10020" actId="20577"/>
          <ac:spMkLst>
            <pc:docMk/>
            <pc:sldMk cId="2386751915" sldId="395"/>
            <ac:spMk id="3" creationId="{1C6351DB-4699-277C-3A42-1B8031DF00CB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2386751915" sldId="395"/>
            <ac:spMk id="4" creationId="{7682970B-4FFD-B78A-0287-B369ED2029FA}"/>
          </ac:spMkLst>
        </pc:spChg>
        <pc:spChg chg="mod">
          <ac:chgData name="Luis Göbes" userId="4c24630b-5943-4c21-9578-122ec42f5900" providerId="ADAL" clId="{3FE79412-D668-402B-AB2B-B59013BEE670}" dt="2025-10-21T14:23:39.228" v="6812" actId="790"/>
          <ac:spMkLst>
            <pc:docMk/>
            <pc:sldMk cId="2386751915" sldId="395"/>
            <ac:spMk id="5" creationId="{26239E69-45BB-3645-DD35-366A8580B567}"/>
          </ac:spMkLst>
        </pc:spChg>
        <pc:spChg chg="add mod">
          <ac:chgData name="Luis Göbes" userId="4c24630b-5943-4c21-9578-122ec42f5900" providerId="ADAL" clId="{3FE79412-D668-402B-AB2B-B59013BEE670}" dt="2025-10-22T11:41:44.844" v="9928" actId="465"/>
          <ac:spMkLst>
            <pc:docMk/>
            <pc:sldMk cId="2386751915" sldId="395"/>
            <ac:spMk id="6" creationId="{9212FB99-FDD7-4E61-DD60-634A999750FE}"/>
          </ac:spMkLst>
        </pc:spChg>
        <pc:spChg chg="add mod">
          <ac:chgData name="Luis Göbes" userId="4c24630b-5943-4c21-9578-122ec42f5900" providerId="ADAL" clId="{3FE79412-D668-402B-AB2B-B59013BEE670}" dt="2025-10-22T11:41:44.844" v="9928" actId="465"/>
          <ac:spMkLst>
            <pc:docMk/>
            <pc:sldMk cId="2386751915" sldId="395"/>
            <ac:spMk id="7" creationId="{FB39E2E4-56F3-2C34-CBFB-225192C0FF37}"/>
          </ac:spMkLst>
        </pc:spChg>
        <pc:spChg chg="add mod">
          <ac:chgData name="Luis Göbes" userId="4c24630b-5943-4c21-9578-122ec42f5900" providerId="ADAL" clId="{3FE79412-D668-402B-AB2B-B59013BEE670}" dt="2025-10-22T11:41:44.844" v="9928" actId="465"/>
          <ac:spMkLst>
            <pc:docMk/>
            <pc:sldMk cId="2386751915" sldId="395"/>
            <ac:spMk id="11" creationId="{953BDDDB-7DF1-4588-A440-9F7ABB194371}"/>
          </ac:spMkLst>
        </pc:spChg>
        <pc:spChg chg="add mod">
          <ac:chgData name="Luis Göbes" userId="4c24630b-5943-4c21-9578-122ec42f5900" providerId="ADAL" clId="{3FE79412-D668-402B-AB2B-B59013BEE670}" dt="2025-10-22T11:41:44.844" v="9928" actId="465"/>
          <ac:spMkLst>
            <pc:docMk/>
            <pc:sldMk cId="2386751915" sldId="395"/>
            <ac:spMk id="12" creationId="{263DA462-C76F-FC23-B433-C3E1B234E838}"/>
          </ac:spMkLst>
        </pc:spChg>
        <pc:spChg chg="mod">
          <ac:chgData name="Luis Göbes" userId="4c24630b-5943-4c21-9578-122ec42f5900" providerId="ADAL" clId="{3FE79412-D668-402B-AB2B-B59013BEE670}" dt="2025-10-22T12:47:11.917" v="12657" actId="20577"/>
          <ac:spMkLst>
            <pc:docMk/>
            <pc:sldMk cId="2386751915" sldId="395"/>
            <ac:spMk id="13" creationId="{0EBBE66B-0860-F9CB-477D-7D0E22C9C19C}"/>
          </ac:spMkLst>
        </pc:spChg>
        <pc:spChg chg="add mod">
          <ac:chgData name="Luis Göbes" userId="4c24630b-5943-4c21-9578-122ec42f5900" providerId="ADAL" clId="{3FE79412-D668-402B-AB2B-B59013BEE670}" dt="2025-10-22T11:41:44.844" v="9928" actId="465"/>
          <ac:spMkLst>
            <pc:docMk/>
            <pc:sldMk cId="2386751915" sldId="395"/>
            <ac:spMk id="14" creationId="{7C7169D9-1855-E595-5721-84001C2BCF03}"/>
          </ac:spMkLst>
        </pc:spChg>
        <pc:spChg chg="add mod">
          <ac:chgData name="Luis Göbes" userId="4c24630b-5943-4c21-9578-122ec42f5900" providerId="ADAL" clId="{3FE79412-D668-402B-AB2B-B59013BEE670}" dt="2025-10-22T11:41:44.844" v="9928" actId="465"/>
          <ac:spMkLst>
            <pc:docMk/>
            <pc:sldMk cId="2386751915" sldId="395"/>
            <ac:spMk id="15" creationId="{C826A188-F7FF-1DA8-14DC-DF49CC08D15C}"/>
          </ac:spMkLst>
        </pc:spChg>
        <pc:spChg chg="add mod">
          <ac:chgData name="Luis Göbes" userId="4c24630b-5943-4c21-9578-122ec42f5900" providerId="ADAL" clId="{3FE79412-D668-402B-AB2B-B59013BEE670}" dt="2025-10-22T11:45:56.543" v="10148" actId="1036"/>
          <ac:spMkLst>
            <pc:docMk/>
            <pc:sldMk cId="2386751915" sldId="395"/>
            <ac:spMk id="16" creationId="{CDFFD13E-C669-1271-E6F4-BEAB10E9A12C}"/>
          </ac:spMkLst>
        </pc:spChg>
        <pc:cxnChg chg="add mod">
          <ac:chgData name="Luis Göbes" userId="4c24630b-5943-4c21-9578-122ec42f5900" providerId="ADAL" clId="{3FE79412-D668-402B-AB2B-B59013BEE670}" dt="2025-10-22T11:42:37.070" v="9966" actId="1037"/>
          <ac:cxnSpMkLst>
            <pc:docMk/>
            <pc:sldMk cId="2386751915" sldId="395"/>
            <ac:cxnSpMk id="17" creationId="{15D0A4DC-DD1D-4F0B-9747-52B26BDB2092}"/>
          </ac:cxnSpMkLst>
        </pc:cxnChg>
        <pc:cxnChg chg="add mod">
          <ac:chgData name="Luis Göbes" userId="4c24630b-5943-4c21-9578-122ec42f5900" providerId="ADAL" clId="{3FE79412-D668-402B-AB2B-B59013BEE670}" dt="2025-10-22T11:46:11.142" v="10150" actId="14100"/>
          <ac:cxnSpMkLst>
            <pc:docMk/>
            <pc:sldMk cId="2386751915" sldId="395"/>
            <ac:cxnSpMk id="18" creationId="{111BBE78-6C3C-C1C7-7BE5-2E8BFBCA2AA5}"/>
          </ac:cxnSpMkLst>
        </pc:cxnChg>
      </pc:sldChg>
      <pc:sldChg chg="addSp delSp modSp new mod modNotesTx">
        <pc:chgData name="Luis Göbes" userId="4c24630b-5943-4c21-9578-122ec42f5900" providerId="ADAL" clId="{3FE79412-D668-402B-AB2B-B59013BEE670}" dt="2025-10-22T12:01:27.096" v="12327" actId="1076"/>
        <pc:sldMkLst>
          <pc:docMk/>
          <pc:sldMk cId="3812006507" sldId="404"/>
        </pc:sldMkLst>
        <pc:spChg chg="mod">
          <ac:chgData name="Luis Göbes" userId="4c24630b-5943-4c21-9578-122ec42f5900" providerId="ADAL" clId="{3FE79412-D668-402B-AB2B-B59013BEE670}" dt="2025-10-21T14:36:04.263" v="8327" actId="20577"/>
          <ac:spMkLst>
            <pc:docMk/>
            <pc:sldMk cId="3812006507" sldId="404"/>
            <ac:spMk id="2" creationId="{ABCBB6BA-B725-38BC-1567-9BBB7E3A6F66}"/>
          </ac:spMkLst>
        </pc:spChg>
        <pc:picChg chg="mod">
          <ac:chgData name="Luis Göbes" userId="4c24630b-5943-4c21-9578-122ec42f5900" providerId="ADAL" clId="{3FE79412-D668-402B-AB2B-B59013BEE670}" dt="2025-10-22T12:01:27.096" v="12327" actId="1076"/>
          <ac:picMkLst>
            <pc:docMk/>
            <pc:sldMk cId="3812006507" sldId="404"/>
            <ac:picMk id="7" creationId="{1DDA0C0D-AC5A-B0E3-21FC-72ADD9E29C72}"/>
          </ac:picMkLst>
        </pc:picChg>
        <pc:picChg chg="add mod">
          <ac:chgData name="Luis Göbes" userId="4c24630b-5943-4c21-9578-122ec42f5900" providerId="ADAL" clId="{3FE79412-D668-402B-AB2B-B59013BEE670}" dt="2025-10-22T12:01:17.509" v="12323" actId="1038"/>
          <ac:picMkLst>
            <pc:docMk/>
            <pc:sldMk cId="3812006507" sldId="404"/>
            <ac:picMk id="8" creationId="{E3CF1569-2DCB-89FD-B5DA-442F4B4B2BE1}"/>
          </ac:picMkLst>
        </pc:picChg>
        <pc:picChg chg="mod">
          <ac:chgData name="Luis Göbes" userId="4c24630b-5943-4c21-9578-122ec42f5900" providerId="ADAL" clId="{3FE79412-D668-402B-AB2B-B59013BEE670}" dt="2025-10-22T12:01:17.509" v="12323" actId="1038"/>
          <ac:picMkLst>
            <pc:docMk/>
            <pc:sldMk cId="3812006507" sldId="404"/>
            <ac:picMk id="11" creationId="{8F66ECF4-FA5F-C558-25B0-2F2E2A2BE131}"/>
          </ac:picMkLst>
        </pc:picChg>
        <pc:picChg chg="add mod">
          <ac:chgData name="Luis Göbes" userId="4c24630b-5943-4c21-9578-122ec42f5900" providerId="ADAL" clId="{3FE79412-D668-402B-AB2B-B59013BEE670}" dt="2025-10-22T12:01:24.563" v="12326" actId="1076"/>
          <ac:picMkLst>
            <pc:docMk/>
            <pc:sldMk cId="3812006507" sldId="404"/>
            <ac:picMk id="14" creationId="{E4B7E832-A01D-8F53-A219-3FC868CEE662}"/>
          </ac:picMkLst>
        </pc:picChg>
      </pc:sldChg>
      <pc:sldChg chg="addSp delSp modSp new mod modNotesTx">
        <pc:chgData name="Luis Göbes" userId="4c24630b-5943-4c21-9578-122ec42f5900" providerId="ADAL" clId="{3FE79412-D668-402B-AB2B-B59013BEE670}" dt="2025-10-22T11:09:45.271" v="8762" actId="208"/>
        <pc:sldMkLst>
          <pc:docMk/>
          <pc:sldMk cId="1211622797" sldId="405"/>
        </pc:sldMkLst>
        <pc:spChg chg="mod">
          <ac:chgData name="Luis Göbes" userId="4c24630b-5943-4c21-9578-122ec42f5900" providerId="ADAL" clId="{3FE79412-D668-402B-AB2B-B59013BEE670}" dt="2025-10-21T14:37:32.746" v="8377" actId="20577"/>
          <ac:spMkLst>
            <pc:docMk/>
            <pc:sldMk cId="1211622797" sldId="405"/>
            <ac:spMk id="2" creationId="{883893B2-8B81-4C75-ECE5-2A881435EB0D}"/>
          </ac:spMkLst>
        </pc:spChg>
        <pc:picChg chg="add mod modCrop">
          <ac:chgData name="Luis Göbes" userId="4c24630b-5943-4c21-9578-122ec42f5900" providerId="ADAL" clId="{3FE79412-D668-402B-AB2B-B59013BEE670}" dt="2025-10-22T11:09:45.271" v="8762" actId="208"/>
          <ac:picMkLst>
            <pc:docMk/>
            <pc:sldMk cId="1211622797" sldId="405"/>
            <ac:picMk id="4" creationId="{553999F6-0218-E4F7-26B9-AA0A287C5DE3}"/>
          </ac:picMkLst>
        </pc:picChg>
        <pc:picChg chg="add mod">
          <ac:chgData name="Luis Göbes" userId="4c24630b-5943-4c21-9578-122ec42f5900" providerId="ADAL" clId="{3FE79412-D668-402B-AB2B-B59013BEE670}" dt="2025-10-21T14:38:52.659" v="8416" actId="1036"/>
          <ac:picMkLst>
            <pc:docMk/>
            <pc:sldMk cId="1211622797" sldId="405"/>
            <ac:picMk id="8" creationId="{3B5F65EB-C946-F323-5885-C42F8BD10E78}"/>
          </ac:picMkLst>
        </pc:picChg>
      </pc:sldChg>
      <pc:sldChg chg="addSp delSp modSp new mod modClrScheme chgLayout">
        <pc:chgData name="Luis Göbes" userId="4c24630b-5943-4c21-9578-122ec42f5900" providerId="ADAL" clId="{3FE79412-D668-402B-AB2B-B59013BEE670}" dt="2025-10-21T14:44:55.841" v="8461" actId="20577"/>
        <pc:sldMkLst>
          <pc:docMk/>
          <pc:sldMk cId="2870073714" sldId="406"/>
        </pc:sldMkLst>
        <pc:spChg chg="mod ord">
          <ac:chgData name="Luis Göbes" userId="4c24630b-5943-4c21-9578-122ec42f5900" providerId="ADAL" clId="{3FE79412-D668-402B-AB2B-B59013BEE670}" dt="2025-10-21T14:44:40.237" v="8423" actId="700"/>
          <ac:spMkLst>
            <pc:docMk/>
            <pc:sldMk cId="2870073714" sldId="406"/>
            <ac:spMk id="4" creationId="{D2AC97C6-D6CD-7845-1578-9B05697613CB}"/>
          </ac:spMkLst>
        </pc:spChg>
        <pc:spChg chg="mod ord">
          <ac:chgData name="Luis Göbes" userId="4c24630b-5943-4c21-9578-122ec42f5900" providerId="ADAL" clId="{3FE79412-D668-402B-AB2B-B59013BEE670}" dt="2025-10-21T14:44:40.237" v="8423" actId="700"/>
          <ac:spMkLst>
            <pc:docMk/>
            <pc:sldMk cId="2870073714" sldId="406"/>
            <ac:spMk id="5" creationId="{C0B8BF0E-9598-E6CE-189E-00140B9A436A}"/>
          </ac:spMkLst>
        </pc:spChg>
        <pc:spChg chg="add mod ord">
          <ac:chgData name="Luis Göbes" userId="4c24630b-5943-4c21-9578-122ec42f5900" providerId="ADAL" clId="{3FE79412-D668-402B-AB2B-B59013BEE670}" dt="2025-10-21T14:44:55.841" v="8461" actId="20577"/>
          <ac:spMkLst>
            <pc:docMk/>
            <pc:sldMk cId="2870073714" sldId="406"/>
            <ac:spMk id="6" creationId="{084FF042-32B5-BD9E-98C3-7BD9C605541A}"/>
          </ac:spMkLst>
        </pc:spChg>
        <pc:spChg chg="add del mod ord">
          <ac:chgData name="Luis Göbes" userId="4c24630b-5943-4c21-9578-122ec42f5900" providerId="ADAL" clId="{3FE79412-D668-402B-AB2B-B59013BEE670}" dt="2025-10-21T14:44:43.983" v="8425"/>
          <ac:spMkLst>
            <pc:docMk/>
            <pc:sldMk cId="2870073714" sldId="406"/>
            <ac:spMk id="7" creationId="{2587576E-0B25-8428-8A70-F64F75032423}"/>
          </ac:spMkLst>
        </pc:spChg>
        <pc:picChg chg="add">
          <ac:chgData name="Luis Göbes" userId="4c24630b-5943-4c21-9578-122ec42f5900" providerId="ADAL" clId="{3FE79412-D668-402B-AB2B-B59013BEE670}" dt="2025-10-21T14:44:44.141" v="8426"/>
          <ac:picMkLst>
            <pc:docMk/>
            <pc:sldMk cId="2870073714" sldId="406"/>
            <ac:picMk id="9" creationId="{E5D733D9-E3A0-C46E-7E16-8396E33CA6F5}"/>
          </ac:picMkLst>
        </pc:picChg>
      </pc:sldChg>
      <pc:sldChg chg="modSp new mod modNotesTx">
        <pc:chgData name="Luis Göbes" userId="4c24630b-5943-4c21-9578-122ec42f5900" providerId="ADAL" clId="{3FE79412-D668-402B-AB2B-B59013BEE670}" dt="2025-10-22T11:05:03.481" v="8670" actId="20577"/>
        <pc:sldMkLst>
          <pc:docMk/>
          <pc:sldMk cId="2855886758" sldId="407"/>
        </pc:sldMkLst>
        <pc:spChg chg="mod">
          <ac:chgData name="Luis Göbes" userId="4c24630b-5943-4c21-9578-122ec42f5900" providerId="ADAL" clId="{3FE79412-D668-402B-AB2B-B59013BEE670}" dt="2025-10-22T11:01:03.360" v="8496" actId="20577"/>
          <ac:spMkLst>
            <pc:docMk/>
            <pc:sldMk cId="2855886758" sldId="407"/>
            <ac:spMk id="2" creationId="{B4047C7F-D45C-FCE0-D872-F8BFBAD8934A}"/>
          </ac:spMkLst>
        </pc:spChg>
      </pc:sldChg>
      <pc:sldChg chg="modSp add mod modNotesTx">
        <pc:chgData name="Luis Göbes" userId="4c24630b-5943-4c21-9578-122ec42f5900" providerId="ADAL" clId="{3FE79412-D668-402B-AB2B-B59013BEE670}" dt="2025-10-22T11:53:30.242" v="12144" actId="20577"/>
        <pc:sldMkLst>
          <pc:docMk/>
          <pc:sldMk cId="4049955983" sldId="409"/>
        </pc:sldMkLst>
        <pc:spChg chg="mod">
          <ac:chgData name="Luis Göbes" userId="4c24630b-5943-4c21-9578-122ec42f5900" providerId="ADAL" clId="{3FE79412-D668-402B-AB2B-B59013BEE670}" dt="2025-10-22T11:46:41.263" v="10190" actId="1036"/>
          <ac:spMkLst>
            <pc:docMk/>
            <pc:sldMk cId="4049955983" sldId="409"/>
            <ac:spMk id="3" creationId="{202546C0-AC89-C09C-39B0-B4E626AFBBEA}"/>
          </ac:spMkLst>
        </pc:spChg>
        <pc:spChg chg="mod">
          <ac:chgData name="Luis Göbes" userId="4c24630b-5943-4c21-9578-122ec42f5900" providerId="ADAL" clId="{3FE79412-D668-402B-AB2B-B59013BEE670}" dt="2025-10-22T11:46:41.263" v="10190" actId="1036"/>
          <ac:spMkLst>
            <pc:docMk/>
            <pc:sldMk cId="4049955983" sldId="409"/>
            <ac:spMk id="6" creationId="{20D7DE65-E467-768A-A844-A3A01E7F6C31}"/>
          </ac:spMkLst>
        </pc:spChg>
        <pc:spChg chg="mod">
          <ac:chgData name="Luis Göbes" userId="4c24630b-5943-4c21-9578-122ec42f5900" providerId="ADAL" clId="{3FE79412-D668-402B-AB2B-B59013BEE670}" dt="2025-10-22T11:46:41.263" v="10190" actId="1036"/>
          <ac:spMkLst>
            <pc:docMk/>
            <pc:sldMk cId="4049955983" sldId="409"/>
            <ac:spMk id="7" creationId="{049E500D-115B-D491-B6DD-95CE79AACECC}"/>
          </ac:spMkLst>
        </pc:spChg>
        <pc:spChg chg="mod">
          <ac:chgData name="Luis Göbes" userId="4c24630b-5943-4c21-9578-122ec42f5900" providerId="ADAL" clId="{3FE79412-D668-402B-AB2B-B59013BEE670}" dt="2025-10-22T11:46:41.263" v="10190" actId="1036"/>
          <ac:spMkLst>
            <pc:docMk/>
            <pc:sldMk cId="4049955983" sldId="409"/>
            <ac:spMk id="11" creationId="{87C1A738-EA8D-40BA-0C0A-E41B38191938}"/>
          </ac:spMkLst>
        </pc:spChg>
        <pc:spChg chg="mod">
          <ac:chgData name="Luis Göbes" userId="4c24630b-5943-4c21-9578-122ec42f5900" providerId="ADAL" clId="{3FE79412-D668-402B-AB2B-B59013BEE670}" dt="2025-10-22T11:46:41.263" v="10190" actId="1036"/>
          <ac:spMkLst>
            <pc:docMk/>
            <pc:sldMk cId="4049955983" sldId="409"/>
            <ac:spMk id="12" creationId="{63F5D6BB-2534-284D-82F9-2CA0479BCDCE}"/>
          </ac:spMkLst>
        </pc:spChg>
        <pc:spChg chg="mod">
          <ac:chgData name="Luis Göbes" userId="4c24630b-5943-4c21-9578-122ec42f5900" providerId="ADAL" clId="{3FE79412-D668-402B-AB2B-B59013BEE670}" dt="2025-10-22T11:49:26.673" v="10600" actId="1035"/>
          <ac:spMkLst>
            <pc:docMk/>
            <pc:sldMk cId="4049955983" sldId="409"/>
            <ac:spMk id="13" creationId="{CF39A8E9-E38C-F07F-0A2A-CC26B2F737A2}"/>
          </ac:spMkLst>
        </pc:spChg>
        <pc:spChg chg="mod">
          <ac:chgData name="Luis Göbes" userId="4c24630b-5943-4c21-9578-122ec42f5900" providerId="ADAL" clId="{3FE79412-D668-402B-AB2B-B59013BEE670}" dt="2025-10-22T11:46:41.263" v="10190" actId="1036"/>
          <ac:spMkLst>
            <pc:docMk/>
            <pc:sldMk cId="4049955983" sldId="409"/>
            <ac:spMk id="14" creationId="{ADD6A415-49EE-1BE6-D1B0-D0E0E7779FD0}"/>
          </ac:spMkLst>
        </pc:spChg>
        <pc:spChg chg="mod">
          <ac:chgData name="Luis Göbes" userId="4c24630b-5943-4c21-9578-122ec42f5900" providerId="ADAL" clId="{3FE79412-D668-402B-AB2B-B59013BEE670}" dt="2025-10-22T11:46:41.263" v="10190" actId="1036"/>
          <ac:spMkLst>
            <pc:docMk/>
            <pc:sldMk cId="4049955983" sldId="409"/>
            <ac:spMk id="15" creationId="{14BDFD37-22DC-6526-0176-EAADEFBB5B4C}"/>
          </ac:spMkLst>
        </pc:spChg>
        <pc:grpChg chg="mod">
          <ac:chgData name="Luis Göbes" userId="4c24630b-5943-4c21-9578-122ec42f5900" providerId="ADAL" clId="{3FE79412-D668-402B-AB2B-B59013BEE670}" dt="2025-10-22T11:49:42.304" v="10639" actId="1036"/>
          <ac:grpSpMkLst>
            <pc:docMk/>
            <pc:sldMk cId="4049955983" sldId="409"/>
            <ac:grpSpMk id="8" creationId="{40649FEB-D6C5-CBC9-D21F-94D81591F0CC}"/>
          </ac:grpSpMkLst>
        </pc:grpChg>
      </pc:sldChg>
      <pc:sldChg chg="modSp add mod">
        <pc:chgData name="Luis Göbes" userId="4c24630b-5943-4c21-9578-122ec42f5900" providerId="ADAL" clId="{3FE79412-D668-402B-AB2B-B59013BEE670}" dt="2025-10-22T11:49:57.857" v="10735" actId="1035"/>
        <pc:sldMkLst>
          <pc:docMk/>
          <pc:sldMk cId="1033961990" sldId="410"/>
        </pc:sldMkLst>
        <pc:spChg chg="mod">
          <ac:chgData name="Luis Göbes" userId="4c24630b-5943-4c21-9578-122ec42f5900" providerId="ADAL" clId="{3FE79412-D668-402B-AB2B-B59013BEE670}" dt="2025-10-22T11:49:20.622" v="10589" actId="1035"/>
          <ac:spMkLst>
            <pc:docMk/>
            <pc:sldMk cId="1033961990" sldId="410"/>
            <ac:spMk id="3" creationId="{FAF012CE-1965-AA26-F924-8985D1B4246C}"/>
          </ac:spMkLst>
        </pc:spChg>
        <pc:spChg chg="mod">
          <ac:chgData name="Luis Göbes" userId="4c24630b-5943-4c21-9578-122ec42f5900" providerId="ADAL" clId="{3FE79412-D668-402B-AB2B-B59013BEE670}" dt="2025-10-22T11:47:01.350" v="10238" actId="1035"/>
          <ac:spMkLst>
            <pc:docMk/>
            <pc:sldMk cId="1033961990" sldId="410"/>
            <ac:spMk id="6" creationId="{1DB8B250-FE99-24DD-710E-F0A7754352C5}"/>
          </ac:spMkLst>
        </pc:spChg>
        <pc:spChg chg="mod">
          <ac:chgData name="Luis Göbes" userId="4c24630b-5943-4c21-9578-122ec42f5900" providerId="ADAL" clId="{3FE79412-D668-402B-AB2B-B59013BEE670}" dt="2025-10-22T11:47:01.350" v="10238" actId="1035"/>
          <ac:spMkLst>
            <pc:docMk/>
            <pc:sldMk cId="1033961990" sldId="410"/>
            <ac:spMk id="7" creationId="{0A9AA03C-D7CD-9D4B-E754-E879CFBBF891}"/>
          </ac:spMkLst>
        </pc:spChg>
        <pc:spChg chg="mod">
          <ac:chgData name="Luis Göbes" userId="4c24630b-5943-4c21-9578-122ec42f5900" providerId="ADAL" clId="{3FE79412-D668-402B-AB2B-B59013BEE670}" dt="2025-10-22T11:47:01.350" v="10238" actId="1035"/>
          <ac:spMkLst>
            <pc:docMk/>
            <pc:sldMk cId="1033961990" sldId="410"/>
            <ac:spMk id="11" creationId="{F721252B-42E6-5AEB-E4C1-247060D6D568}"/>
          </ac:spMkLst>
        </pc:spChg>
        <pc:spChg chg="mod">
          <ac:chgData name="Luis Göbes" userId="4c24630b-5943-4c21-9578-122ec42f5900" providerId="ADAL" clId="{3FE79412-D668-402B-AB2B-B59013BEE670}" dt="2025-10-22T11:47:01.350" v="10238" actId="1035"/>
          <ac:spMkLst>
            <pc:docMk/>
            <pc:sldMk cId="1033961990" sldId="410"/>
            <ac:spMk id="12" creationId="{F0EB21DE-331F-1754-C273-A09F3143A5D2}"/>
          </ac:spMkLst>
        </pc:spChg>
        <pc:spChg chg="mod">
          <ac:chgData name="Luis Göbes" userId="4c24630b-5943-4c21-9578-122ec42f5900" providerId="ADAL" clId="{3FE79412-D668-402B-AB2B-B59013BEE670}" dt="2025-10-22T11:47:01.350" v="10238" actId="1035"/>
          <ac:spMkLst>
            <pc:docMk/>
            <pc:sldMk cId="1033961990" sldId="410"/>
            <ac:spMk id="13" creationId="{0A912035-E8B8-D0BD-8E4D-1385CDE0F953}"/>
          </ac:spMkLst>
        </pc:spChg>
        <pc:spChg chg="mod">
          <ac:chgData name="Luis Göbes" userId="4c24630b-5943-4c21-9578-122ec42f5900" providerId="ADAL" clId="{3FE79412-D668-402B-AB2B-B59013BEE670}" dt="2025-10-22T11:47:01.350" v="10238" actId="1035"/>
          <ac:spMkLst>
            <pc:docMk/>
            <pc:sldMk cId="1033961990" sldId="410"/>
            <ac:spMk id="14" creationId="{B804BCE0-6FAD-337A-CE58-D9F03D666495}"/>
          </ac:spMkLst>
        </pc:spChg>
        <pc:spChg chg="mod">
          <ac:chgData name="Luis Göbes" userId="4c24630b-5943-4c21-9578-122ec42f5900" providerId="ADAL" clId="{3FE79412-D668-402B-AB2B-B59013BEE670}" dt="2025-10-22T11:47:01.350" v="10238" actId="1035"/>
          <ac:spMkLst>
            <pc:docMk/>
            <pc:sldMk cId="1033961990" sldId="410"/>
            <ac:spMk id="15" creationId="{2C8BC6B3-DDFA-E38D-8883-7BCFC0D007F5}"/>
          </ac:spMkLst>
        </pc:spChg>
        <pc:grpChg chg="mod">
          <ac:chgData name="Luis Göbes" userId="4c24630b-5943-4c21-9578-122ec42f5900" providerId="ADAL" clId="{3FE79412-D668-402B-AB2B-B59013BEE670}" dt="2025-10-22T11:49:57.857" v="10735" actId="1035"/>
          <ac:grpSpMkLst>
            <pc:docMk/>
            <pc:sldMk cId="1033961990" sldId="410"/>
            <ac:grpSpMk id="8" creationId="{1A4CD21A-619D-DB9A-B679-2691D806F718}"/>
          </ac:grpSpMkLst>
        </pc:grpChg>
      </pc:sldChg>
      <pc:sldChg chg="modSp add mod modNotesTx">
        <pc:chgData name="Luis Göbes" userId="4c24630b-5943-4c21-9578-122ec42f5900" providerId="ADAL" clId="{3FE79412-D668-402B-AB2B-B59013BEE670}" dt="2025-10-22T12:47:57.187" v="12691" actId="6549"/>
        <pc:sldMkLst>
          <pc:docMk/>
          <pc:sldMk cId="1721706421" sldId="411"/>
        </pc:sldMkLst>
        <pc:spChg chg="mod">
          <ac:chgData name="Luis Göbes" userId="4c24630b-5943-4c21-9578-122ec42f5900" providerId="ADAL" clId="{3FE79412-D668-402B-AB2B-B59013BEE670}" dt="2025-10-22T11:47:26.761" v="10299" actId="1035"/>
          <ac:spMkLst>
            <pc:docMk/>
            <pc:sldMk cId="1721706421" sldId="411"/>
            <ac:spMk id="3" creationId="{3269C8C5-1530-8C7C-AEC7-7DA3F2A7F6C4}"/>
          </ac:spMkLst>
        </pc:spChg>
        <pc:spChg chg="mod">
          <ac:chgData name="Luis Göbes" userId="4c24630b-5943-4c21-9578-122ec42f5900" providerId="ADAL" clId="{3FE79412-D668-402B-AB2B-B59013BEE670}" dt="2025-10-22T11:49:16.179" v="10576" actId="1035"/>
          <ac:spMkLst>
            <pc:docMk/>
            <pc:sldMk cId="1721706421" sldId="411"/>
            <ac:spMk id="6" creationId="{84CA1F05-D0A6-36B5-9AA8-77F168D9D830}"/>
          </ac:spMkLst>
        </pc:spChg>
        <pc:spChg chg="mod">
          <ac:chgData name="Luis Göbes" userId="4c24630b-5943-4c21-9578-122ec42f5900" providerId="ADAL" clId="{3FE79412-D668-402B-AB2B-B59013BEE670}" dt="2025-10-22T12:47:57.187" v="12691" actId="6549"/>
          <ac:spMkLst>
            <pc:docMk/>
            <pc:sldMk cId="1721706421" sldId="411"/>
            <ac:spMk id="7" creationId="{1C19BD27-23D8-D4D9-8171-337E906ED8BE}"/>
          </ac:spMkLst>
        </pc:spChg>
        <pc:spChg chg="mod">
          <ac:chgData name="Luis Göbes" userId="4c24630b-5943-4c21-9578-122ec42f5900" providerId="ADAL" clId="{3FE79412-D668-402B-AB2B-B59013BEE670}" dt="2025-10-22T11:47:26.761" v="10299" actId="1035"/>
          <ac:spMkLst>
            <pc:docMk/>
            <pc:sldMk cId="1721706421" sldId="411"/>
            <ac:spMk id="11" creationId="{A831D096-50CD-7EBD-B71B-570CDF2B3D6D}"/>
          </ac:spMkLst>
        </pc:spChg>
        <pc:spChg chg="mod">
          <ac:chgData name="Luis Göbes" userId="4c24630b-5943-4c21-9578-122ec42f5900" providerId="ADAL" clId="{3FE79412-D668-402B-AB2B-B59013BEE670}" dt="2025-10-22T11:47:26.761" v="10299" actId="1035"/>
          <ac:spMkLst>
            <pc:docMk/>
            <pc:sldMk cId="1721706421" sldId="411"/>
            <ac:spMk id="12" creationId="{52C8172B-470B-4139-EE23-424D791AD234}"/>
          </ac:spMkLst>
        </pc:spChg>
        <pc:spChg chg="mod">
          <ac:chgData name="Luis Göbes" userId="4c24630b-5943-4c21-9578-122ec42f5900" providerId="ADAL" clId="{3FE79412-D668-402B-AB2B-B59013BEE670}" dt="2025-10-22T11:47:26.761" v="10299" actId="1035"/>
          <ac:spMkLst>
            <pc:docMk/>
            <pc:sldMk cId="1721706421" sldId="411"/>
            <ac:spMk id="13" creationId="{8152FDDC-2493-0BFC-950C-E52A7F6EEB11}"/>
          </ac:spMkLst>
        </pc:spChg>
        <pc:spChg chg="mod">
          <ac:chgData name="Luis Göbes" userId="4c24630b-5943-4c21-9578-122ec42f5900" providerId="ADAL" clId="{3FE79412-D668-402B-AB2B-B59013BEE670}" dt="2025-10-22T11:47:26.761" v="10299" actId="1035"/>
          <ac:spMkLst>
            <pc:docMk/>
            <pc:sldMk cId="1721706421" sldId="411"/>
            <ac:spMk id="14" creationId="{5B1FA003-7B5C-EB12-569A-E3FCC22B493B}"/>
          </ac:spMkLst>
        </pc:spChg>
        <pc:spChg chg="mod">
          <ac:chgData name="Luis Göbes" userId="4c24630b-5943-4c21-9578-122ec42f5900" providerId="ADAL" clId="{3FE79412-D668-402B-AB2B-B59013BEE670}" dt="2025-10-22T11:47:26.761" v="10299" actId="1035"/>
          <ac:spMkLst>
            <pc:docMk/>
            <pc:sldMk cId="1721706421" sldId="411"/>
            <ac:spMk id="15" creationId="{52F7BF4C-4D83-E8D6-5B75-F90A9EDB9B7B}"/>
          </ac:spMkLst>
        </pc:spChg>
        <pc:grpChg chg="mod">
          <ac:chgData name="Luis Göbes" userId="4c24630b-5943-4c21-9578-122ec42f5900" providerId="ADAL" clId="{3FE79412-D668-402B-AB2B-B59013BEE670}" dt="2025-10-22T11:50:06.921" v="10897" actId="1036"/>
          <ac:grpSpMkLst>
            <pc:docMk/>
            <pc:sldMk cId="1721706421" sldId="411"/>
            <ac:grpSpMk id="8" creationId="{3003C37D-32FD-938C-8C49-FDAA7FB2CEF4}"/>
          </ac:grpSpMkLst>
        </pc:grpChg>
      </pc:sldChg>
      <pc:sldChg chg="modSp add mod">
        <pc:chgData name="Luis Göbes" userId="4c24630b-5943-4c21-9578-122ec42f5900" providerId="ADAL" clId="{3FE79412-D668-402B-AB2B-B59013BEE670}" dt="2025-10-22T11:50:18.584" v="11095" actId="1036"/>
        <pc:sldMkLst>
          <pc:docMk/>
          <pc:sldMk cId="687623403" sldId="412"/>
        </pc:sldMkLst>
        <pc:spChg chg="mod">
          <ac:chgData name="Luis Göbes" userId="4c24630b-5943-4c21-9578-122ec42f5900" providerId="ADAL" clId="{3FE79412-D668-402B-AB2B-B59013BEE670}" dt="2025-10-22T11:47:46.113" v="10351" actId="1035"/>
          <ac:spMkLst>
            <pc:docMk/>
            <pc:sldMk cId="687623403" sldId="412"/>
            <ac:spMk id="3" creationId="{B19F2BD1-697C-7B58-0244-D8758A241A30}"/>
          </ac:spMkLst>
        </pc:spChg>
        <pc:spChg chg="mod">
          <ac:chgData name="Luis Göbes" userId="4c24630b-5943-4c21-9578-122ec42f5900" providerId="ADAL" clId="{3FE79412-D668-402B-AB2B-B59013BEE670}" dt="2025-10-22T11:47:46.113" v="10351" actId="1035"/>
          <ac:spMkLst>
            <pc:docMk/>
            <pc:sldMk cId="687623403" sldId="412"/>
            <ac:spMk id="6" creationId="{199B8342-27B2-B3DE-B2D0-41BA594BBC7F}"/>
          </ac:spMkLst>
        </pc:spChg>
        <pc:spChg chg="mod">
          <ac:chgData name="Luis Göbes" userId="4c24630b-5943-4c21-9578-122ec42f5900" providerId="ADAL" clId="{3FE79412-D668-402B-AB2B-B59013BEE670}" dt="2025-10-22T11:49:11.877" v="10566" actId="1035"/>
          <ac:spMkLst>
            <pc:docMk/>
            <pc:sldMk cId="687623403" sldId="412"/>
            <ac:spMk id="7" creationId="{3B0DF3DD-80CB-18AF-496E-3C76FCB94884}"/>
          </ac:spMkLst>
        </pc:spChg>
        <pc:spChg chg="mod">
          <ac:chgData name="Luis Göbes" userId="4c24630b-5943-4c21-9578-122ec42f5900" providerId="ADAL" clId="{3FE79412-D668-402B-AB2B-B59013BEE670}" dt="2025-10-22T11:47:46.113" v="10351" actId="1035"/>
          <ac:spMkLst>
            <pc:docMk/>
            <pc:sldMk cId="687623403" sldId="412"/>
            <ac:spMk id="11" creationId="{B9DEC0F2-4A3C-D725-8979-5BC9835DFF53}"/>
          </ac:spMkLst>
        </pc:spChg>
        <pc:spChg chg="mod">
          <ac:chgData name="Luis Göbes" userId="4c24630b-5943-4c21-9578-122ec42f5900" providerId="ADAL" clId="{3FE79412-D668-402B-AB2B-B59013BEE670}" dt="2025-10-22T11:47:46.113" v="10351" actId="1035"/>
          <ac:spMkLst>
            <pc:docMk/>
            <pc:sldMk cId="687623403" sldId="412"/>
            <ac:spMk id="12" creationId="{C6FE345B-3B93-1C45-092E-0A01434F13C6}"/>
          </ac:spMkLst>
        </pc:spChg>
        <pc:spChg chg="mod">
          <ac:chgData name="Luis Göbes" userId="4c24630b-5943-4c21-9578-122ec42f5900" providerId="ADAL" clId="{3FE79412-D668-402B-AB2B-B59013BEE670}" dt="2025-10-22T11:47:46.113" v="10351" actId="1035"/>
          <ac:spMkLst>
            <pc:docMk/>
            <pc:sldMk cId="687623403" sldId="412"/>
            <ac:spMk id="13" creationId="{8F76564A-56F7-6414-6180-DBDD7DB9D0BA}"/>
          </ac:spMkLst>
        </pc:spChg>
        <pc:spChg chg="mod">
          <ac:chgData name="Luis Göbes" userId="4c24630b-5943-4c21-9578-122ec42f5900" providerId="ADAL" clId="{3FE79412-D668-402B-AB2B-B59013BEE670}" dt="2025-10-22T11:47:46.113" v="10351" actId="1035"/>
          <ac:spMkLst>
            <pc:docMk/>
            <pc:sldMk cId="687623403" sldId="412"/>
            <ac:spMk id="14" creationId="{531AFA20-7424-C4AE-7CA1-E66C31CFB253}"/>
          </ac:spMkLst>
        </pc:spChg>
        <pc:spChg chg="mod">
          <ac:chgData name="Luis Göbes" userId="4c24630b-5943-4c21-9578-122ec42f5900" providerId="ADAL" clId="{3FE79412-D668-402B-AB2B-B59013BEE670}" dt="2025-10-22T11:47:46.113" v="10351" actId="1035"/>
          <ac:spMkLst>
            <pc:docMk/>
            <pc:sldMk cId="687623403" sldId="412"/>
            <ac:spMk id="15" creationId="{318D0E65-BDB5-F212-8433-8D2FEBC1A66B}"/>
          </ac:spMkLst>
        </pc:spChg>
        <pc:grpChg chg="mod">
          <ac:chgData name="Luis Göbes" userId="4c24630b-5943-4c21-9578-122ec42f5900" providerId="ADAL" clId="{3FE79412-D668-402B-AB2B-B59013BEE670}" dt="2025-10-22T11:50:18.584" v="11095" actId="1036"/>
          <ac:grpSpMkLst>
            <pc:docMk/>
            <pc:sldMk cId="687623403" sldId="412"/>
            <ac:grpSpMk id="8" creationId="{A5E7C8B7-ABCD-C4E1-ACEB-C8CD4EFC66C5}"/>
          </ac:grpSpMkLst>
        </pc:grpChg>
      </pc:sldChg>
      <pc:sldChg chg="modSp add mod modNotesTx">
        <pc:chgData name="Luis Göbes" userId="4c24630b-5943-4c21-9578-122ec42f5900" providerId="ADAL" clId="{3FE79412-D668-402B-AB2B-B59013BEE670}" dt="2025-10-22T11:53:44.812" v="12158" actId="20577"/>
        <pc:sldMkLst>
          <pc:docMk/>
          <pc:sldMk cId="2787885492" sldId="413"/>
        </pc:sldMkLst>
        <pc:spChg chg="mod">
          <ac:chgData name="Luis Göbes" userId="4c24630b-5943-4c21-9578-122ec42f5900" providerId="ADAL" clId="{3FE79412-D668-402B-AB2B-B59013BEE670}" dt="2025-10-22T11:48:15.352" v="10403" actId="1036"/>
          <ac:spMkLst>
            <pc:docMk/>
            <pc:sldMk cId="2787885492" sldId="413"/>
            <ac:spMk id="3" creationId="{B91CDD23-F3BC-69D0-9F84-161E9903F300}"/>
          </ac:spMkLst>
        </pc:spChg>
        <pc:spChg chg="mod">
          <ac:chgData name="Luis Göbes" userId="4c24630b-5943-4c21-9578-122ec42f5900" providerId="ADAL" clId="{3FE79412-D668-402B-AB2B-B59013BEE670}" dt="2025-10-22T11:48:15.352" v="10403" actId="1036"/>
          <ac:spMkLst>
            <pc:docMk/>
            <pc:sldMk cId="2787885492" sldId="413"/>
            <ac:spMk id="6" creationId="{9B89E485-4BD8-3167-A784-7738F999DE27}"/>
          </ac:spMkLst>
        </pc:spChg>
        <pc:spChg chg="mod">
          <ac:chgData name="Luis Göbes" userId="4c24630b-5943-4c21-9578-122ec42f5900" providerId="ADAL" clId="{3FE79412-D668-402B-AB2B-B59013BEE670}" dt="2025-10-22T11:48:15.352" v="10403" actId="1036"/>
          <ac:spMkLst>
            <pc:docMk/>
            <pc:sldMk cId="2787885492" sldId="413"/>
            <ac:spMk id="7" creationId="{DC9F17C8-5D8B-2FFE-EDC7-C6A08C8E0EBB}"/>
          </ac:spMkLst>
        </pc:spChg>
        <pc:spChg chg="mod">
          <ac:chgData name="Luis Göbes" userId="4c24630b-5943-4c21-9578-122ec42f5900" providerId="ADAL" clId="{3FE79412-D668-402B-AB2B-B59013BEE670}" dt="2025-10-22T11:49:06.869" v="10552" actId="1035"/>
          <ac:spMkLst>
            <pc:docMk/>
            <pc:sldMk cId="2787885492" sldId="413"/>
            <ac:spMk id="11" creationId="{EF9002F6-B4BA-126C-0B72-8FBAC270E0C1}"/>
          </ac:spMkLst>
        </pc:spChg>
        <pc:spChg chg="mod">
          <ac:chgData name="Luis Göbes" userId="4c24630b-5943-4c21-9578-122ec42f5900" providerId="ADAL" clId="{3FE79412-D668-402B-AB2B-B59013BEE670}" dt="2025-10-22T11:48:15.352" v="10403" actId="1036"/>
          <ac:spMkLst>
            <pc:docMk/>
            <pc:sldMk cId="2787885492" sldId="413"/>
            <ac:spMk id="12" creationId="{06B2943F-0758-5026-640E-496B763DEE26}"/>
          </ac:spMkLst>
        </pc:spChg>
        <pc:spChg chg="mod">
          <ac:chgData name="Luis Göbes" userId="4c24630b-5943-4c21-9578-122ec42f5900" providerId="ADAL" clId="{3FE79412-D668-402B-AB2B-B59013BEE670}" dt="2025-10-22T11:48:15.352" v="10403" actId="1036"/>
          <ac:spMkLst>
            <pc:docMk/>
            <pc:sldMk cId="2787885492" sldId="413"/>
            <ac:spMk id="13" creationId="{BE1B4583-8C1B-68E6-C64D-68924834610E}"/>
          </ac:spMkLst>
        </pc:spChg>
        <pc:spChg chg="mod">
          <ac:chgData name="Luis Göbes" userId="4c24630b-5943-4c21-9578-122ec42f5900" providerId="ADAL" clId="{3FE79412-D668-402B-AB2B-B59013BEE670}" dt="2025-10-22T11:48:15.352" v="10403" actId="1036"/>
          <ac:spMkLst>
            <pc:docMk/>
            <pc:sldMk cId="2787885492" sldId="413"/>
            <ac:spMk id="14" creationId="{F6A41787-921E-7F20-E2B0-6A650D0F04D9}"/>
          </ac:spMkLst>
        </pc:spChg>
        <pc:spChg chg="mod">
          <ac:chgData name="Luis Göbes" userId="4c24630b-5943-4c21-9578-122ec42f5900" providerId="ADAL" clId="{3FE79412-D668-402B-AB2B-B59013BEE670}" dt="2025-10-22T11:48:15.352" v="10403" actId="1036"/>
          <ac:spMkLst>
            <pc:docMk/>
            <pc:sldMk cId="2787885492" sldId="413"/>
            <ac:spMk id="15" creationId="{120A075F-4C2C-7480-1395-B6AEE0BCA731}"/>
          </ac:spMkLst>
        </pc:spChg>
        <pc:grpChg chg="mod">
          <ac:chgData name="Luis Göbes" userId="4c24630b-5943-4c21-9578-122ec42f5900" providerId="ADAL" clId="{3FE79412-D668-402B-AB2B-B59013BEE670}" dt="2025-10-22T11:50:31.651" v="11339" actId="1036"/>
          <ac:grpSpMkLst>
            <pc:docMk/>
            <pc:sldMk cId="2787885492" sldId="413"/>
            <ac:grpSpMk id="8" creationId="{883E37C1-A738-D644-B19B-D127261AA3F6}"/>
          </ac:grpSpMkLst>
        </pc:grpChg>
      </pc:sldChg>
      <pc:sldChg chg="modSp add mod">
        <pc:chgData name="Luis Göbes" userId="4c24630b-5943-4c21-9578-122ec42f5900" providerId="ADAL" clId="{3FE79412-D668-402B-AB2B-B59013BEE670}" dt="2025-10-22T11:50:46.848" v="11644" actId="1036"/>
        <pc:sldMkLst>
          <pc:docMk/>
          <pc:sldMk cId="1808429805" sldId="414"/>
        </pc:sldMkLst>
        <pc:spChg chg="mod">
          <ac:chgData name="Luis Göbes" userId="4c24630b-5943-4c21-9578-122ec42f5900" providerId="ADAL" clId="{3FE79412-D668-402B-AB2B-B59013BEE670}" dt="2025-10-22T11:48:33.939" v="10487" actId="1035"/>
          <ac:spMkLst>
            <pc:docMk/>
            <pc:sldMk cId="1808429805" sldId="414"/>
            <ac:spMk id="3" creationId="{71B0B93F-96CC-1DDC-4388-8476B1739CCB}"/>
          </ac:spMkLst>
        </pc:spChg>
        <pc:spChg chg="mod">
          <ac:chgData name="Luis Göbes" userId="4c24630b-5943-4c21-9578-122ec42f5900" providerId="ADAL" clId="{3FE79412-D668-402B-AB2B-B59013BEE670}" dt="2025-10-22T11:48:33.939" v="10487" actId="1035"/>
          <ac:spMkLst>
            <pc:docMk/>
            <pc:sldMk cId="1808429805" sldId="414"/>
            <ac:spMk id="6" creationId="{F14C4A36-469A-D9F7-DD89-12B9BB92E490}"/>
          </ac:spMkLst>
        </pc:spChg>
        <pc:spChg chg="mod">
          <ac:chgData name="Luis Göbes" userId="4c24630b-5943-4c21-9578-122ec42f5900" providerId="ADAL" clId="{3FE79412-D668-402B-AB2B-B59013BEE670}" dt="2025-10-22T11:48:33.939" v="10487" actId="1035"/>
          <ac:spMkLst>
            <pc:docMk/>
            <pc:sldMk cId="1808429805" sldId="414"/>
            <ac:spMk id="7" creationId="{38621135-5823-93F7-3137-9851718CA72B}"/>
          </ac:spMkLst>
        </pc:spChg>
        <pc:spChg chg="mod">
          <ac:chgData name="Luis Göbes" userId="4c24630b-5943-4c21-9578-122ec42f5900" providerId="ADAL" clId="{3FE79412-D668-402B-AB2B-B59013BEE670}" dt="2025-10-22T11:48:33.939" v="10487" actId="1035"/>
          <ac:spMkLst>
            <pc:docMk/>
            <pc:sldMk cId="1808429805" sldId="414"/>
            <ac:spMk id="11" creationId="{7160C7BB-C6B1-27FA-5116-30AFD748FB8A}"/>
          </ac:spMkLst>
        </pc:spChg>
        <pc:spChg chg="mod">
          <ac:chgData name="Luis Göbes" userId="4c24630b-5943-4c21-9578-122ec42f5900" providerId="ADAL" clId="{3FE79412-D668-402B-AB2B-B59013BEE670}" dt="2025-10-22T11:48:33.939" v="10487" actId="1035"/>
          <ac:spMkLst>
            <pc:docMk/>
            <pc:sldMk cId="1808429805" sldId="414"/>
            <ac:spMk id="12" creationId="{B4BB4C4F-CB41-E23F-5BB7-841D9761F794}"/>
          </ac:spMkLst>
        </pc:spChg>
        <pc:spChg chg="mod">
          <ac:chgData name="Luis Göbes" userId="4c24630b-5943-4c21-9578-122ec42f5900" providerId="ADAL" clId="{3FE79412-D668-402B-AB2B-B59013BEE670}" dt="2025-10-22T11:48:33.939" v="10487" actId="1035"/>
          <ac:spMkLst>
            <pc:docMk/>
            <pc:sldMk cId="1808429805" sldId="414"/>
            <ac:spMk id="13" creationId="{DC5837A7-75FE-0EF1-E9FD-9F9556EA49F6}"/>
          </ac:spMkLst>
        </pc:spChg>
        <pc:spChg chg="mod">
          <ac:chgData name="Luis Göbes" userId="4c24630b-5943-4c21-9578-122ec42f5900" providerId="ADAL" clId="{3FE79412-D668-402B-AB2B-B59013BEE670}" dt="2025-10-22T11:48:33.939" v="10487" actId="1035"/>
          <ac:spMkLst>
            <pc:docMk/>
            <pc:sldMk cId="1808429805" sldId="414"/>
            <ac:spMk id="14" creationId="{5FC8DBC1-CEDF-EA91-091E-A63DBA400264}"/>
          </ac:spMkLst>
        </pc:spChg>
        <pc:spChg chg="mod">
          <ac:chgData name="Luis Göbes" userId="4c24630b-5943-4c21-9578-122ec42f5900" providerId="ADAL" clId="{3FE79412-D668-402B-AB2B-B59013BEE670}" dt="2025-10-22T11:48:33.939" v="10487" actId="1035"/>
          <ac:spMkLst>
            <pc:docMk/>
            <pc:sldMk cId="1808429805" sldId="414"/>
            <ac:spMk id="15" creationId="{374797E3-3657-C24A-1812-D0746FA5BEF8}"/>
          </ac:spMkLst>
        </pc:spChg>
        <pc:grpChg chg="mod">
          <ac:chgData name="Luis Göbes" userId="4c24630b-5943-4c21-9578-122ec42f5900" providerId="ADAL" clId="{3FE79412-D668-402B-AB2B-B59013BEE670}" dt="2025-10-22T11:50:46.848" v="11644" actId="1036"/>
          <ac:grpSpMkLst>
            <pc:docMk/>
            <pc:sldMk cId="1808429805" sldId="414"/>
            <ac:grpSpMk id="8" creationId="{216D6055-4CDD-F92C-F3D9-56DAB9007529}"/>
          </ac:grpSpMkLst>
        </pc:grpChg>
      </pc:sldChg>
      <pc:sldChg chg="addSp modSp add mod modNotesTx">
        <pc:chgData name="Luis Göbes" userId="4c24630b-5943-4c21-9578-122ec42f5900" providerId="ADAL" clId="{3FE79412-D668-402B-AB2B-B59013BEE670}" dt="2025-10-22T11:54:41.237" v="12230" actId="1036"/>
        <pc:sldMkLst>
          <pc:docMk/>
          <pc:sldMk cId="1969363791" sldId="415"/>
        </pc:sldMkLst>
        <pc:spChg chg="mod">
          <ac:chgData name="Luis Göbes" userId="4c24630b-5943-4c21-9578-122ec42f5900" providerId="ADAL" clId="{3FE79412-D668-402B-AB2B-B59013BEE670}" dt="2025-10-22T11:48:53.876" v="10539" actId="1035"/>
          <ac:spMkLst>
            <pc:docMk/>
            <pc:sldMk cId="1969363791" sldId="415"/>
            <ac:spMk id="3" creationId="{E155765C-250D-1D95-938D-B87A8123C346}"/>
          </ac:spMkLst>
        </pc:spChg>
        <pc:spChg chg="mod">
          <ac:chgData name="Luis Göbes" userId="4c24630b-5943-4c21-9578-122ec42f5900" providerId="ADAL" clId="{3FE79412-D668-402B-AB2B-B59013BEE670}" dt="2025-10-22T11:48:53.876" v="10539" actId="1035"/>
          <ac:spMkLst>
            <pc:docMk/>
            <pc:sldMk cId="1969363791" sldId="415"/>
            <ac:spMk id="6" creationId="{CB53DF26-47FD-B026-5F23-9F996F4DCBAE}"/>
          </ac:spMkLst>
        </pc:spChg>
        <pc:spChg chg="mod">
          <ac:chgData name="Luis Göbes" userId="4c24630b-5943-4c21-9578-122ec42f5900" providerId="ADAL" clId="{3FE79412-D668-402B-AB2B-B59013BEE670}" dt="2025-10-22T11:48:53.876" v="10539" actId="1035"/>
          <ac:spMkLst>
            <pc:docMk/>
            <pc:sldMk cId="1969363791" sldId="415"/>
            <ac:spMk id="7" creationId="{9A429A92-5A69-9742-EFBC-B206C5BB7898}"/>
          </ac:spMkLst>
        </pc:spChg>
        <pc:spChg chg="mod">
          <ac:chgData name="Luis Göbes" userId="4c24630b-5943-4c21-9578-122ec42f5900" providerId="ADAL" clId="{3FE79412-D668-402B-AB2B-B59013BEE670}" dt="2025-10-22T11:48:53.876" v="10539" actId="1035"/>
          <ac:spMkLst>
            <pc:docMk/>
            <pc:sldMk cId="1969363791" sldId="415"/>
            <ac:spMk id="11" creationId="{26688611-C8B7-6594-08F5-1E5CE323BA19}"/>
          </ac:spMkLst>
        </pc:spChg>
        <pc:spChg chg="mod">
          <ac:chgData name="Luis Göbes" userId="4c24630b-5943-4c21-9578-122ec42f5900" providerId="ADAL" clId="{3FE79412-D668-402B-AB2B-B59013BEE670}" dt="2025-10-22T11:48:53.876" v="10539" actId="1035"/>
          <ac:spMkLst>
            <pc:docMk/>
            <pc:sldMk cId="1969363791" sldId="415"/>
            <ac:spMk id="12" creationId="{D73B9D7E-C913-A29E-A2E7-18BD3DC84115}"/>
          </ac:spMkLst>
        </pc:spChg>
        <pc:spChg chg="mod">
          <ac:chgData name="Luis Göbes" userId="4c24630b-5943-4c21-9578-122ec42f5900" providerId="ADAL" clId="{3FE79412-D668-402B-AB2B-B59013BEE670}" dt="2025-10-22T11:48:53.876" v="10539" actId="1035"/>
          <ac:spMkLst>
            <pc:docMk/>
            <pc:sldMk cId="1969363791" sldId="415"/>
            <ac:spMk id="13" creationId="{517A779A-62EC-C005-EF97-A828B48BA463}"/>
          </ac:spMkLst>
        </pc:spChg>
        <pc:spChg chg="mod">
          <ac:chgData name="Luis Göbes" userId="4c24630b-5943-4c21-9578-122ec42f5900" providerId="ADAL" clId="{3FE79412-D668-402B-AB2B-B59013BEE670}" dt="2025-10-22T11:48:53.876" v="10539" actId="1035"/>
          <ac:spMkLst>
            <pc:docMk/>
            <pc:sldMk cId="1969363791" sldId="415"/>
            <ac:spMk id="14" creationId="{C67CE376-A0A6-0845-5832-A584CA82505A}"/>
          </ac:spMkLst>
        </pc:spChg>
        <pc:spChg chg="mod">
          <ac:chgData name="Luis Göbes" userId="4c24630b-5943-4c21-9578-122ec42f5900" providerId="ADAL" clId="{3FE79412-D668-402B-AB2B-B59013BEE670}" dt="2025-10-22T11:48:53.876" v="10539" actId="1035"/>
          <ac:spMkLst>
            <pc:docMk/>
            <pc:sldMk cId="1969363791" sldId="415"/>
            <ac:spMk id="15" creationId="{B763C946-42EC-0F92-449E-8D6D2F247811}"/>
          </ac:spMkLst>
        </pc:spChg>
        <pc:spChg chg="add mod">
          <ac:chgData name="Luis Göbes" userId="4c24630b-5943-4c21-9578-122ec42f5900" providerId="ADAL" clId="{3FE79412-D668-402B-AB2B-B59013BEE670}" dt="2025-10-22T11:54:41.237" v="12230" actId="1036"/>
          <ac:spMkLst>
            <pc:docMk/>
            <pc:sldMk cId="1969363791" sldId="415"/>
            <ac:spMk id="19" creationId="{7DA858A2-1C40-B446-D576-4F61CE4864FA}"/>
          </ac:spMkLst>
        </pc:spChg>
        <pc:grpChg chg="mod">
          <ac:chgData name="Luis Göbes" userId="4c24630b-5943-4c21-9578-122ec42f5900" providerId="ADAL" clId="{3FE79412-D668-402B-AB2B-B59013BEE670}" dt="2025-10-22T11:51:03.359" v="11986" actId="1035"/>
          <ac:grpSpMkLst>
            <pc:docMk/>
            <pc:sldMk cId="1969363791" sldId="415"/>
            <ac:grpSpMk id="8" creationId="{BD864A7C-5126-CF5A-3B19-604C6D8F3A8A}"/>
          </ac:grpSpMkLst>
        </pc:grpChg>
      </pc:sldChg>
      <pc:sldChg chg="modSp add mod">
        <pc:chgData name="Luis Göbes" userId="4c24630b-5943-4c21-9578-122ec42f5900" providerId="ADAL" clId="{3FE79412-D668-402B-AB2B-B59013BEE670}" dt="2025-10-22T11:52:40.317" v="12140" actId="1035"/>
        <pc:sldMkLst>
          <pc:docMk/>
          <pc:sldMk cId="198263896" sldId="417"/>
        </pc:sldMkLst>
        <pc:spChg chg="mod">
          <ac:chgData name="Luis Göbes" userId="4c24630b-5943-4c21-9578-122ec42f5900" providerId="ADAL" clId="{3FE79412-D668-402B-AB2B-B59013BEE670}" dt="2025-10-22T11:52:34.597" v="12087" actId="1035"/>
          <ac:spMkLst>
            <pc:docMk/>
            <pc:sldMk cId="198263896" sldId="417"/>
            <ac:spMk id="15" creationId="{AB531D82-499A-1442-5540-B18919E944E9}"/>
          </ac:spMkLst>
        </pc:spChg>
        <pc:spChg chg="mod">
          <ac:chgData name="Luis Göbes" userId="4c24630b-5943-4c21-9578-122ec42f5900" providerId="ADAL" clId="{3FE79412-D668-402B-AB2B-B59013BEE670}" dt="2025-10-22T11:52:34.597" v="12087" actId="1035"/>
          <ac:spMkLst>
            <pc:docMk/>
            <pc:sldMk cId="198263896" sldId="417"/>
            <ac:spMk id="21" creationId="{99A7FE66-D426-E355-55DA-C59D414BF425}"/>
          </ac:spMkLst>
        </pc:spChg>
        <pc:grpChg chg="mod">
          <ac:chgData name="Luis Göbes" userId="4c24630b-5943-4c21-9578-122ec42f5900" providerId="ADAL" clId="{3FE79412-D668-402B-AB2B-B59013BEE670}" dt="2025-10-22T11:52:40.317" v="12140" actId="1035"/>
          <ac:grpSpMkLst>
            <pc:docMk/>
            <pc:sldMk cId="198263896" sldId="417"/>
            <ac:grpSpMk id="8" creationId="{FAC2CC5C-AA5E-7F5D-FFCE-E863398648DE}"/>
          </ac:grpSpMkLst>
        </pc:grpChg>
      </pc:sldChg>
      <pc:sldChg chg="modSp add mod modTransition">
        <pc:chgData name="Luis Göbes" userId="4c24630b-5943-4c21-9578-122ec42f5900" providerId="ADAL" clId="{3FE79412-D668-402B-AB2B-B59013BEE670}" dt="2025-10-22T11:57:00.365" v="12244" actId="1076"/>
        <pc:sldMkLst>
          <pc:docMk/>
          <pc:sldMk cId="3741992260" sldId="418"/>
        </pc:sldMkLst>
        <pc:picChg chg="mod">
          <ac:chgData name="Luis Göbes" userId="4c24630b-5943-4c21-9578-122ec42f5900" providerId="ADAL" clId="{3FE79412-D668-402B-AB2B-B59013BEE670}" dt="2025-10-22T11:57:00.365" v="12244" actId="1076"/>
          <ac:picMkLst>
            <pc:docMk/>
            <pc:sldMk cId="3741992260" sldId="418"/>
            <ac:picMk id="9" creationId="{05EE01F8-49DE-706A-DF24-EAFDDD8E6AB3}"/>
          </ac:picMkLst>
        </pc:picChg>
      </pc:sldChg>
      <pc:sldChg chg="modSp add mod modTransition">
        <pc:chgData name="Luis Göbes" userId="4c24630b-5943-4c21-9578-122ec42f5900" providerId="ADAL" clId="{3FE79412-D668-402B-AB2B-B59013BEE670}" dt="2025-10-22T12:02:04.362" v="12540" actId="1037"/>
        <pc:sldMkLst>
          <pc:docMk/>
          <pc:sldMk cId="8061236" sldId="419"/>
        </pc:sldMkLst>
        <pc:picChg chg="mod">
          <ac:chgData name="Luis Göbes" userId="4c24630b-5943-4c21-9578-122ec42f5900" providerId="ADAL" clId="{3FE79412-D668-402B-AB2B-B59013BEE670}" dt="2025-10-22T12:02:01.670" v="12530" actId="1037"/>
          <ac:picMkLst>
            <pc:docMk/>
            <pc:sldMk cId="8061236" sldId="419"/>
            <ac:picMk id="7" creationId="{662E718F-976D-C818-A879-47D279A4A0A5}"/>
          </ac:picMkLst>
        </pc:picChg>
        <pc:picChg chg="mod">
          <ac:chgData name="Luis Göbes" userId="4c24630b-5943-4c21-9578-122ec42f5900" providerId="ADAL" clId="{3FE79412-D668-402B-AB2B-B59013BEE670}" dt="2025-10-22T12:02:04.362" v="12540" actId="1037"/>
          <ac:picMkLst>
            <pc:docMk/>
            <pc:sldMk cId="8061236" sldId="419"/>
            <ac:picMk id="8" creationId="{9E3B6298-FD97-5D52-3632-E0E6F81F327D}"/>
          </ac:picMkLst>
        </pc:picChg>
        <pc:picChg chg="mod">
          <ac:chgData name="Luis Göbes" userId="4c24630b-5943-4c21-9578-122ec42f5900" providerId="ADAL" clId="{3FE79412-D668-402B-AB2B-B59013BEE670}" dt="2025-10-22T12:02:04.362" v="12540" actId="1037"/>
          <ac:picMkLst>
            <pc:docMk/>
            <pc:sldMk cId="8061236" sldId="419"/>
            <ac:picMk id="11" creationId="{8E98BEE0-5DFC-5275-A0BB-558ECE60913A}"/>
          </ac:picMkLst>
        </pc:picChg>
        <pc:picChg chg="mod">
          <ac:chgData name="Luis Göbes" userId="4c24630b-5943-4c21-9578-122ec42f5900" providerId="ADAL" clId="{3FE79412-D668-402B-AB2B-B59013BEE670}" dt="2025-10-22T12:02:01.670" v="12530" actId="1037"/>
          <ac:picMkLst>
            <pc:docMk/>
            <pc:sldMk cId="8061236" sldId="419"/>
            <ac:picMk id="14" creationId="{27738BB2-1BDC-8F8C-0B94-66EA905CD90C}"/>
          </ac:picMkLst>
        </pc:picChg>
      </pc:sldChg>
      <pc:sldChg chg="addSp delSp modSp new mod ord modShow">
        <pc:chgData name="Luis Göbes" userId="4c24630b-5943-4c21-9578-122ec42f5900" providerId="ADAL" clId="{3FE79412-D668-402B-AB2B-B59013BEE670}" dt="2025-10-22T13:16:16.673" v="12692" actId="14100"/>
        <pc:sldMkLst>
          <pc:docMk/>
          <pc:sldMk cId="3375085054" sldId="420"/>
        </pc:sldMkLst>
        <pc:spChg chg="mod">
          <ac:chgData name="Luis Göbes" userId="4c24630b-5943-4c21-9578-122ec42f5900" providerId="ADAL" clId="{3FE79412-D668-402B-AB2B-B59013BEE670}" dt="2025-10-22T12:46:46.105" v="12641" actId="20577"/>
          <ac:spMkLst>
            <pc:docMk/>
            <pc:sldMk cId="3375085054" sldId="420"/>
            <ac:spMk id="2" creationId="{BDFA9F32-18EC-5A5E-7A15-C258866875E3}"/>
          </ac:spMkLst>
        </pc:spChg>
        <pc:spChg chg="add mod">
          <ac:chgData name="Luis Göbes" userId="4c24630b-5943-4c21-9578-122ec42f5900" providerId="ADAL" clId="{3FE79412-D668-402B-AB2B-B59013BEE670}" dt="2025-10-22T13:16:16.673" v="12692" actId="14100"/>
          <ac:spMkLst>
            <pc:docMk/>
            <pc:sldMk cId="3375085054" sldId="420"/>
            <ac:spMk id="8" creationId="{774A2FF3-4F05-BD6E-4582-721631DA4D13}"/>
          </ac:spMkLst>
        </pc:spChg>
        <pc:picChg chg="add mod ord">
          <ac:chgData name="Luis Göbes" userId="4c24630b-5943-4c21-9578-122ec42f5900" providerId="ADAL" clId="{3FE79412-D668-402B-AB2B-B59013BEE670}" dt="2025-10-22T12:45:35.804" v="12554" actId="22"/>
          <ac:picMkLst>
            <pc:docMk/>
            <pc:sldMk cId="3375085054" sldId="420"/>
            <ac:picMk id="7" creationId="{E10FD560-76B0-59D6-ED3B-BE1D97496B2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028766-1F48-4717-93DE-E98D42117E6D}" type="datetimeFigureOut">
              <a:rPr lang="fr-FR" smtClean="0"/>
              <a:t>03/11/2025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E0D2D3-FFAA-418E-ADE7-B37CE32F7AC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939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8064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Luis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05076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Luis+Leon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3313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Luis</a:t>
            </a:r>
            <a:br>
              <a:rPr lang="de-DE" dirty="0"/>
            </a:br>
            <a:r>
              <a:rPr lang="de-DE" dirty="0"/>
              <a:t>Pour </a:t>
            </a:r>
            <a:r>
              <a:rPr lang="de-DE" dirty="0" err="1"/>
              <a:t>trouver</a:t>
            </a:r>
            <a:r>
              <a:rPr lang="de-DE" dirty="0"/>
              <a:t> la </a:t>
            </a:r>
            <a:r>
              <a:rPr lang="de-DE" dirty="0" err="1"/>
              <a:t>meilleur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, </a:t>
            </a:r>
            <a:r>
              <a:rPr lang="de-DE" dirty="0" err="1"/>
              <a:t>d‘abrod</a:t>
            </a:r>
            <a:r>
              <a:rPr lang="de-DE" dirty="0"/>
              <a:t>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32394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Luis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55943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Luis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81556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Luis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83774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Luis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98509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Leon</a:t>
            </a:r>
            <a:br>
              <a:rPr lang="de-DE" dirty="0"/>
            </a:br>
            <a:r>
              <a:rPr lang="de-DE" dirty="0"/>
              <a:t>Des </a:t>
            </a:r>
            <a:r>
              <a:rPr lang="de-DE" dirty="0" err="1"/>
              <a:t>solutions</a:t>
            </a:r>
            <a:r>
              <a:rPr lang="de-DE" dirty="0"/>
              <a:t> possible et </a:t>
            </a:r>
            <a:r>
              <a:rPr lang="de-DE" dirty="0" err="1"/>
              <a:t>realiste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55065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Leon</a:t>
            </a:r>
            <a:br>
              <a:rPr lang="fr-FR" dirty="0"/>
            </a:br>
            <a:r>
              <a:rPr lang="fr-FR" dirty="0"/>
              <a:t>À partir des précédentes, nous avons déduit celles-ci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99236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6DF85-C7FC-6671-6A9E-897C2A17D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6C74061-D8C6-BC47-EAD1-669DBEF2F6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96F6F32-9CBA-FFC8-6CD8-2A746530E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À partir des précédentes, nous avons déduit celles-ci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178C72-ADA7-4B03-2DB6-C631DFD550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1930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D52AD-30E1-65E7-E0A2-688E4324B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FB90311-CF2F-26B1-F678-F5B906731B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EE9FC9B-2B50-DDD7-56ED-8C782F1805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220C3F6-0E30-33FF-F086-71ECACA8D1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6505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Luis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25561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040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F5ECD-C13B-BF4B-4816-A28F22717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55F1699-A40A-3F75-2E76-BCEA854FE6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E0EE780-07D1-6B1C-6D86-E485951A28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0960F2-5640-1A25-6CFE-A198A66B4C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40890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Leon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41434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Luis	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46933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7177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Luis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94926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Luis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09391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2E49D-E2A0-1D4D-AC4C-78097720B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B4F671B-0880-A285-80CC-184915AE6B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0A40A11-AE56-B469-5B30-CBEA5D4532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Leon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040DD2-39B0-C7B0-7E0A-B099D8B14A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58672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8E4DA-4FCA-79E1-32B5-FB1277627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AC6583C-D582-3DC8-F17D-EFA145354B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643222A-7782-4AE4-41AA-7F4079684A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Luis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1CCE35-E3A9-F451-77A7-C0C3FDC212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147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Leon</a:t>
            </a:r>
          </a:p>
          <a:p>
            <a:r>
              <a:rPr lang="en-US" dirty="0"/>
              <a:t>But </a:t>
            </a:r>
            <a:r>
              <a:rPr lang="en-US" dirty="0" err="1"/>
              <a:t>longterme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11745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49938-B455-BFCC-622F-D92AEF12A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8E0C2B9-9B4F-0B42-ACFC-B2CFA2A0B8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1118091-040D-034E-88A6-14B483A1C7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Leon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65623D-BBA0-EDD4-2E88-33B29CFB20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71092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D49FC-1E9B-0C12-9C07-690D912C3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7DDE9D1-9A82-6447-08DC-7AD9648497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CE82427-811A-AAED-303D-4D4042830D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Luis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75FBD5A-F370-54F3-228D-0E0728FCF4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12978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94484-54DC-11E7-3F4E-5582D8F35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544FE39-C07E-A7B3-F8F6-605F7EB5A4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46210B8-119B-E137-1A6C-A7A7FD70B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Leon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F0940A0-0188-6CA4-0232-02FEDEE0C8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57271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2A0D1-2ECB-CC6A-9F07-353295ADD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59DE8CE-3981-C9D0-8E20-9C6639D8CA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0B98473-F20A-BB87-2B7D-BEEEA127CE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Luis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CDB4C0-EBF9-E46F-3179-5EB7577389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5270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BE677-0890-FAFF-DD40-DCD984C19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DCBF30E-4F0C-52F5-A3C3-517BBBE690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2AC4D40-77D0-C32F-1E65-DBB01F26AC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Leon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7A43E6-01EA-FD0E-2BE6-55801003FB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35501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D3E56-5365-8FB3-3F1A-4C26A485D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9949AA2-90B3-E9EF-25E7-4197157C01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D4AF709-0D37-577B-F53A-AFE82B4589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Luis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651CF7-4833-5E6F-25E1-E7DA99B31B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09912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F44D9-D150-57BE-1710-61A8D4FD9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2424489-673C-90DA-27F5-4FD2494E75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E3B4D65-3240-72DE-26DD-1B8AB74698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Leon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DA11F6-C453-4099-7415-C499D50684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36543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Luis</a:t>
            </a:r>
          </a:p>
          <a:p>
            <a:r>
              <a:rPr lang="en-DE" dirty="0" err="1"/>
              <a:t>Desité</a:t>
            </a:r>
            <a:r>
              <a:rPr lang="en-DE" dirty="0"/>
              <a:t>:     de </a:t>
            </a:r>
            <a:r>
              <a:rPr lang="en-DE" dirty="0" err="1"/>
              <a:t>bois</a:t>
            </a:r>
            <a:r>
              <a:rPr lang="en-DE" dirty="0"/>
              <a:t> </a:t>
            </a:r>
            <a:r>
              <a:rPr lang="en-DE" dirty="0" err="1"/>
              <a:t>est</a:t>
            </a:r>
            <a:r>
              <a:rPr lang="en-DE" dirty="0"/>
              <a:t> plus </a:t>
            </a:r>
            <a:r>
              <a:rPr lang="en-DE" dirty="0" err="1"/>
              <a:t>faible</a:t>
            </a:r>
            <a:r>
              <a:rPr lang="en-DE" dirty="0"/>
              <a:t> </a:t>
            </a:r>
            <a:r>
              <a:rPr lang="en-DE" dirty="0" err="1"/>
              <a:t>que</a:t>
            </a:r>
            <a:r>
              <a:rPr lang="en-DE" dirty="0"/>
              <a:t> </a:t>
            </a:r>
            <a:r>
              <a:rPr lang="en-DE" dirty="0" err="1"/>
              <a:t>celle</a:t>
            </a:r>
            <a:r>
              <a:rPr lang="en-DE" dirty="0"/>
              <a:t> de fibre verre</a:t>
            </a:r>
          </a:p>
          <a:p>
            <a:r>
              <a:rPr lang="en-DE" dirty="0"/>
              <a:t>Mousse:   </a:t>
            </a:r>
            <a:br>
              <a:rPr lang="en-DE" dirty="0"/>
            </a:br>
            <a:br>
              <a:rPr lang="en-DE" dirty="0"/>
            </a:br>
            <a:r>
              <a:rPr lang="en-DE" dirty="0" err="1"/>
              <a:t>Avantag</a:t>
            </a:r>
            <a:r>
              <a:rPr lang="en-DE" dirty="0"/>
              <a:t>: d</a:t>
            </a:r>
            <a:r>
              <a:rPr lang="de-DE" dirty="0"/>
              <a:t>e</a:t>
            </a:r>
            <a:r>
              <a:rPr lang="en-DE" dirty="0" err="1"/>
              <a:t>coupage</a:t>
            </a:r>
            <a:r>
              <a:rPr lang="en-DE" dirty="0"/>
              <a:t> par </a:t>
            </a:r>
            <a:r>
              <a:rPr lang="en-DE" dirty="0" err="1"/>
              <a:t>laseur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71197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C86F1-9138-D06C-1EB5-5F1595844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45BE227-46B5-0D84-EB02-D9EC6F7B5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BF993D5-E65B-D322-319C-5ED26149F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Luis</a:t>
            </a:r>
          </a:p>
          <a:p>
            <a:r>
              <a:rPr lang="en-DE" dirty="0" err="1"/>
              <a:t>Desité</a:t>
            </a:r>
            <a:r>
              <a:rPr lang="en-DE" dirty="0"/>
              <a:t>:     de </a:t>
            </a:r>
            <a:r>
              <a:rPr lang="en-DE" dirty="0" err="1"/>
              <a:t>bois</a:t>
            </a:r>
            <a:r>
              <a:rPr lang="en-DE" dirty="0"/>
              <a:t> </a:t>
            </a:r>
            <a:r>
              <a:rPr lang="en-DE" dirty="0" err="1"/>
              <a:t>est</a:t>
            </a:r>
            <a:r>
              <a:rPr lang="en-DE" dirty="0"/>
              <a:t> plus </a:t>
            </a:r>
            <a:r>
              <a:rPr lang="en-DE" dirty="0" err="1"/>
              <a:t>faible</a:t>
            </a:r>
            <a:r>
              <a:rPr lang="en-DE" dirty="0"/>
              <a:t> </a:t>
            </a:r>
            <a:r>
              <a:rPr lang="en-DE" dirty="0" err="1"/>
              <a:t>que</a:t>
            </a:r>
            <a:r>
              <a:rPr lang="en-DE" dirty="0"/>
              <a:t> </a:t>
            </a:r>
            <a:r>
              <a:rPr lang="en-DE" dirty="0" err="1"/>
              <a:t>celle</a:t>
            </a:r>
            <a:r>
              <a:rPr lang="en-DE" dirty="0"/>
              <a:t> de fibre verre</a:t>
            </a:r>
          </a:p>
          <a:p>
            <a:r>
              <a:rPr lang="en-DE" dirty="0"/>
              <a:t>Mousse:   </a:t>
            </a:r>
            <a:br>
              <a:rPr lang="en-DE" dirty="0"/>
            </a:br>
            <a:br>
              <a:rPr lang="en-DE" dirty="0"/>
            </a:br>
            <a:r>
              <a:rPr lang="en-DE" dirty="0" err="1"/>
              <a:t>Avantag</a:t>
            </a:r>
            <a:r>
              <a:rPr lang="en-DE" dirty="0"/>
              <a:t>: d</a:t>
            </a:r>
            <a:r>
              <a:rPr lang="de-DE" dirty="0"/>
              <a:t>e</a:t>
            </a:r>
            <a:r>
              <a:rPr lang="en-DE" dirty="0" err="1"/>
              <a:t>coupage</a:t>
            </a:r>
            <a:r>
              <a:rPr lang="en-DE" dirty="0"/>
              <a:t> par </a:t>
            </a:r>
            <a:r>
              <a:rPr lang="en-DE" dirty="0" err="1"/>
              <a:t>laseur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71CFA8-C718-B836-F869-9A47962ACB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23372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Leon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6912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5118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01484-6887-1E72-2BB3-D61AEC696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906DEBB-89B5-6673-5948-654BDE318A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8C65F58-7713-8760-4F25-85EA2BB333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Leon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55284C-C735-DDBE-5AAA-0CC0D3C6EB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76513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Luis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28760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Leon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7390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Luis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8408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Luis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4036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Luis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9585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7793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E0D2D3-FFAA-418E-ADE7-B37CE32F7AC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1927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25935" y="1126691"/>
            <a:ext cx="3958033" cy="1102519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23528" y="2553444"/>
            <a:ext cx="396044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13184" y="4767263"/>
            <a:ext cx="9360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2E25E6-D22B-4637-AD06-CBAB6CA0ACAC}" type="datetime1">
              <a:rPr lang="fr-FR" smtClean="0"/>
              <a:t>03/11/2025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88368" y="4767263"/>
            <a:ext cx="28956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Projet µ-verCraft II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smtClean="0"/>
              <a:t>‹#›</a:t>
            </a:fld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401318"/>
            <a:ext cx="3599688" cy="234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27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0EE07-1056-4D04-AEE5-AF908C4D4492}" type="datetime1">
              <a:rPr lang="fr-FR" smtClean="0"/>
              <a:t>03/11/2025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µ-verCraft II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smtClean="0"/>
              <a:t>‹#›</a:t>
            </a:fld>
            <a:endParaRPr lang="fr-FR"/>
          </a:p>
        </p:txBody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467544" y="205979"/>
            <a:ext cx="8219256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1" t="17030" r="55269" b="17030"/>
          <a:stretch/>
        </p:blipFill>
        <p:spPr>
          <a:xfrm>
            <a:off x="-11566" y="267494"/>
            <a:ext cx="389808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80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17D4D-D7C6-4064-AD7A-712E6AAE5E59}" type="datetime1">
              <a:rPr lang="fr-FR" smtClean="0"/>
              <a:t>03/11/2025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µ-verCraft II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023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9470F-8DC9-4551-9AA5-E7846F4B5132}" type="datetime1">
              <a:rPr lang="fr-FR" smtClean="0"/>
              <a:t>03/11/2025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µ-verCraft II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4473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3816474"/>
            <a:ext cx="8208912" cy="425054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de-DE"/>
              <a:t>Mastertitelformat bearbeiten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36518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67544" y="4241527"/>
            <a:ext cx="8208912" cy="418455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1DC1D-5DAD-4CB7-8611-FFCDBE63E1F1}" type="datetime1">
              <a:rPr lang="fr-FR" smtClean="0"/>
              <a:t>03/11/2025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µ-verCraft II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8234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3219822"/>
            <a:ext cx="324036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3995936" y="0"/>
            <a:ext cx="5148064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23528" y="3644875"/>
            <a:ext cx="324036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7668344" y="4767263"/>
            <a:ext cx="1018456" cy="273844"/>
          </a:xfrm>
        </p:spPr>
        <p:txBody>
          <a:bodyPr/>
          <a:lstStyle/>
          <a:p>
            <a:fld id="{7ED2E145-FA7F-4921-9EF7-088AF4E098E0}" type="slidenum">
              <a:rPr lang="fr-FR" smtClean="0"/>
              <a:t>‹#›</a:t>
            </a:fld>
            <a:endParaRPr lang="fr-FR"/>
          </a:p>
        </p:txBody>
      </p:sp>
      <p:sp>
        <p:nvSpPr>
          <p:cNvPr id="10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13184" y="4767263"/>
            <a:ext cx="936000" cy="2738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42A2F6E-1EF8-4B72-AE6B-878F2F0BCCA0}" type="datetime1">
              <a:rPr lang="fr-FR" smtClean="0"/>
              <a:t>03/11/2025</a:t>
            </a:fld>
            <a:endParaRPr lang="fr-FR"/>
          </a:p>
        </p:txBody>
      </p:sp>
      <p:sp>
        <p:nvSpPr>
          <p:cNvPr id="1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88368" y="4767263"/>
            <a:ext cx="2895600" cy="273844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Projet µ-verCraft II</a:t>
            </a: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1" t="17030" r="55269" b="17030"/>
          <a:stretch/>
        </p:blipFill>
        <p:spPr>
          <a:xfrm>
            <a:off x="-11566" y="267494"/>
            <a:ext cx="389808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089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4_Image avec légen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995686"/>
            <a:ext cx="3240360" cy="425054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3876654" y="31509"/>
            <a:ext cx="5015826" cy="5094330"/>
          </a:xfrm>
          <a:custGeom>
            <a:avLst/>
            <a:gdLst>
              <a:gd name="connsiteX0" fmla="*/ 0 w 3708000"/>
              <a:gd name="connsiteY0" fmla="*/ 1854000 h 3708000"/>
              <a:gd name="connsiteX1" fmla="*/ 1854000 w 3708000"/>
              <a:gd name="connsiteY1" fmla="*/ 0 h 3708000"/>
              <a:gd name="connsiteX2" fmla="*/ 3708000 w 3708000"/>
              <a:gd name="connsiteY2" fmla="*/ 1854000 h 3708000"/>
              <a:gd name="connsiteX3" fmla="*/ 1854000 w 3708000"/>
              <a:gd name="connsiteY3" fmla="*/ 3708000 h 3708000"/>
              <a:gd name="connsiteX4" fmla="*/ 0 w 3708000"/>
              <a:gd name="connsiteY4" fmla="*/ 1854000 h 3708000"/>
              <a:gd name="connsiteX0" fmla="*/ 0 w 3708000"/>
              <a:gd name="connsiteY0" fmla="*/ 1854000 h 3708000"/>
              <a:gd name="connsiteX1" fmla="*/ 1854000 w 3708000"/>
              <a:gd name="connsiteY1" fmla="*/ 0 h 3708000"/>
              <a:gd name="connsiteX2" fmla="*/ 2026777 w 3708000"/>
              <a:gd name="connsiteY2" fmla="*/ 178802 h 3708000"/>
              <a:gd name="connsiteX3" fmla="*/ 3708000 w 3708000"/>
              <a:gd name="connsiteY3" fmla="*/ 1854000 h 3708000"/>
              <a:gd name="connsiteX4" fmla="*/ 1854000 w 3708000"/>
              <a:gd name="connsiteY4" fmla="*/ 3708000 h 3708000"/>
              <a:gd name="connsiteX5" fmla="*/ 0 w 3708000"/>
              <a:gd name="connsiteY5" fmla="*/ 1854000 h 3708000"/>
              <a:gd name="connsiteX0" fmla="*/ 0 w 3708000"/>
              <a:gd name="connsiteY0" fmla="*/ 1854000 h 3708000"/>
              <a:gd name="connsiteX1" fmla="*/ 1676734 w 3708000"/>
              <a:gd name="connsiteY1" fmla="*/ 169277 h 3708000"/>
              <a:gd name="connsiteX2" fmla="*/ 1854000 w 3708000"/>
              <a:gd name="connsiteY2" fmla="*/ 0 h 3708000"/>
              <a:gd name="connsiteX3" fmla="*/ 2026777 w 3708000"/>
              <a:gd name="connsiteY3" fmla="*/ 178802 h 3708000"/>
              <a:gd name="connsiteX4" fmla="*/ 3708000 w 3708000"/>
              <a:gd name="connsiteY4" fmla="*/ 1854000 h 3708000"/>
              <a:gd name="connsiteX5" fmla="*/ 1854000 w 3708000"/>
              <a:gd name="connsiteY5" fmla="*/ 3708000 h 3708000"/>
              <a:gd name="connsiteX6" fmla="*/ 0 w 3708000"/>
              <a:gd name="connsiteY6" fmla="*/ 1854000 h 3708000"/>
              <a:gd name="connsiteX0" fmla="*/ 0 w 3708000"/>
              <a:gd name="connsiteY0" fmla="*/ 1684723 h 3538723"/>
              <a:gd name="connsiteX1" fmla="*/ 1676734 w 3708000"/>
              <a:gd name="connsiteY1" fmla="*/ 0 h 3538723"/>
              <a:gd name="connsiteX2" fmla="*/ 2026777 w 3708000"/>
              <a:gd name="connsiteY2" fmla="*/ 9525 h 3538723"/>
              <a:gd name="connsiteX3" fmla="*/ 3708000 w 3708000"/>
              <a:gd name="connsiteY3" fmla="*/ 1684723 h 3538723"/>
              <a:gd name="connsiteX4" fmla="*/ 1854000 w 3708000"/>
              <a:gd name="connsiteY4" fmla="*/ 3538723 h 3538723"/>
              <a:gd name="connsiteX5" fmla="*/ 0 w 3708000"/>
              <a:gd name="connsiteY5" fmla="*/ 1684723 h 3538723"/>
              <a:gd name="connsiteX0" fmla="*/ 0 w 3708000"/>
              <a:gd name="connsiteY0" fmla="*/ 1793761 h 3647761"/>
              <a:gd name="connsiteX1" fmla="*/ 1676734 w 3708000"/>
              <a:gd name="connsiteY1" fmla="*/ 109038 h 3647761"/>
              <a:gd name="connsiteX2" fmla="*/ 2026777 w 3708000"/>
              <a:gd name="connsiteY2" fmla="*/ 118563 h 3647761"/>
              <a:gd name="connsiteX3" fmla="*/ 3708000 w 3708000"/>
              <a:gd name="connsiteY3" fmla="*/ 1793761 h 3647761"/>
              <a:gd name="connsiteX4" fmla="*/ 1854000 w 3708000"/>
              <a:gd name="connsiteY4" fmla="*/ 3647761 h 3647761"/>
              <a:gd name="connsiteX5" fmla="*/ 0 w 3708000"/>
              <a:gd name="connsiteY5" fmla="*/ 1793761 h 3647761"/>
              <a:gd name="connsiteX0" fmla="*/ 0 w 3708000"/>
              <a:gd name="connsiteY0" fmla="*/ 1862320 h 3716320"/>
              <a:gd name="connsiteX1" fmla="*/ 1676734 w 3708000"/>
              <a:gd name="connsiteY1" fmla="*/ 177597 h 3716320"/>
              <a:gd name="connsiteX2" fmla="*/ 2026777 w 3708000"/>
              <a:gd name="connsiteY2" fmla="*/ 187122 h 3716320"/>
              <a:gd name="connsiteX3" fmla="*/ 3708000 w 3708000"/>
              <a:gd name="connsiteY3" fmla="*/ 1862320 h 3716320"/>
              <a:gd name="connsiteX4" fmla="*/ 1854000 w 3708000"/>
              <a:gd name="connsiteY4" fmla="*/ 3716320 h 3716320"/>
              <a:gd name="connsiteX5" fmla="*/ 0 w 3708000"/>
              <a:gd name="connsiteY5" fmla="*/ 1862320 h 3716320"/>
              <a:gd name="connsiteX0" fmla="*/ 0 w 3708000"/>
              <a:gd name="connsiteY0" fmla="*/ 1847218 h 3701218"/>
              <a:gd name="connsiteX1" fmla="*/ 1676734 w 3708000"/>
              <a:gd name="connsiteY1" fmla="*/ 162495 h 3701218"/>
              <a:gd name="connsiteX2" fmla="*/ 2026777 w 3708000"/>
              <a:gd name="connsiteY2" fmla="*/ 172020 h 3701218"/>
              <a:gd name="connsiteX3" fmla="*/ 3708000 w 3708000"/>
              <a:gd name="connsiteY3" fmla="*/ 1847218 h 3701218"/>
              <a:gd name="connsiteX4" fmla="*/ 1854000 w 3708000"/>
              <a:gd name="connsiteY4" fmla="*/ 3701218 h 3701218"/>
              <a:gd name="connsiteX5" fmla="*/ 0 w 3708000"/>
              <a:gd name="connsiteY5" fmla="*/ 1847218 h 3701218"/>
              <a:gd name="connsiteX0" fmla="*/ 0 w 3708000"/>
              <a:gd name="connsiteY0" fmla="*/ 1827445 h 3681445"/>
              <a:gd name="connsiteX1" fmla="*/ 1676734 w 3708000"/>
              <a:gd name="connsiteY1" fmla="*/ 142722 h 3681445"/>
              <a:gd name="connsiteX2" fmla="*/ 2026777 w 3708000"/>
              <a:gd name="connsiteY2" fmla="*/ 152247 h 3681445"/>
              <a:gd name="connsiteX3" fmla="*/ 3708000 w 3708000"/>
              <a:gd name="connsiteY3" fmla="*/ 1827445 h 3681445"/>
              <a:gd name="connsiteX4" fmla="*/ 1854000 w 3708000"/>
              <a:gd name="connsiteY4" fmla="*/ 3681445 h 3681445"/>
              <a:gd name="connsiteX5" fmla="*/ 0 w 3708000"/>
              <a:gd name="connsiteY5" fmla="*/ 1827445 h 3681445"/>
              <a:gd name="connsiteX0" fmla="*/ 0 w 3708000"/>
              <a:gd name="connsiteY0" fmla="*/ 1813232 h 3667232"/>
              <a:gd name="connsiteX1" fmla="*/ 1676734 w 3708000"/>
              <a:gd name="connsiteY1" fmla="*/ 128509 h 3667232"/>
              <a:gd name="connsiteX2" fmla="*/ 2026777 w 3708000"/>
              <a:gd name="connsiteY2" fmla="*/ 138034 h 3667232"/>
              <a:gd name="connsiteX3" fmla="*/ 3708000 w 3708000"/>
              <a:gd name="connsiteY3" fmla="*/ 1813232 h 3667232"/>
              <a:gd name="connsiteX4" fmla="*/ 1854000 w 3708000"/>
              <a:gd name="connsiteY4" fmla="*/ 3667232 h 3667232"/>
              <a:gd name="connsiteX5" fmla="*/ 0 w 3708000"/>
              <a:gd name="connsiteY5" fmla="*/ 1813232 h 3667232"/>
              <a:gd name="connsiteX0" fmla="*/ 0 w 3708000"/>
              <a:gd name="connsiteY0" fmla="*/ 1792525 h 3646525"/>
              <a:gd name="connsiteX1" fmla="*/ 1676734 w 3708000"/>
              <a:gd name="connsiteY1" fmla="*/ 107802 h 3646525"/>
              <a:gd name="connsiteX2" fmla="*/ 2026777 w 3708000"/>
              <a:gd name="connsiteY2" fmla="*/ 117327 h 3646525"/>
              <a:gd name="connsiteX3" fmla="*/ 3708000 w 3708000"/>
              <a:gd name="connsiteY3" fmla="*/ 1792525 h 3646525"/>
              <a:gd name="connsiteX4" fmla="*/ 1854000 w 3708000"/>
              <a:gd name="connsiteY4" fmla="*/ 3646525 h 3646525"/>
              <a:gd name="connsiteX5" fmla="*/ 0 w 3708000"/>
              <a:gd name="connsiteY5" fmla="*/ 1792525 h 3646525"/>
              <a:gd name="connsiteX0" fmla="*/ 0 w 3708000"/>
              <a:gd name="connsiteY0" fmla="*/ 1801788 h 3655788"/>
              <a:gd name="connsiteX1" fmla="*/ 1676734 w 3708000"/>
              <a:gd name="connsiteY1" fmla="*/ 117065 h 3655788"/>
              <a:gd name="connsiteX2" fmla="*/ 2026777 w 3708000"/>
              <a:gd name="connsiteY2" fmla="*/ 126590 h 3655788"/>
              <a:gd name="connsiteX3" fmla="*/ 3708000 w 3708000"/>
              <a:gd name="connsiteY3" fmla="*/ 1801788 h 3655788"/>
              <a:gd name="connsiteX4" fmla="*/ 1854000 w 3708000"/>
              <a:gd name="connsiteY4" fmla="*/ 3655788 h 3655788"/>
              <a:gd name="connsiteX5" fmla="*/ 0 w 3708000"/>
              <a:gd name="connsiteY5" fmla="*/ 1801788 h 3655788"/>
              <a:gd name="connsiteX0" fmla="*/ 0 w 3708000"/>
              <a:gd name="connsiteY0" fmla="*/ 1804327 h 3658327"/>
              <a:gd name="connsiteX1" fmla="*/ 1676734 w 3708000"/>
              <a:gd name="connsiteY1" fmla="*/ 119604 h 3658327"/>
              <a:gd name="connsiteX2" fmla="*/ 2026777 w 3708000"/>
              <a:gd name="connsiteY2" fmla="*/ 129129 h 3658327"/>
              <a:gd name="connsiteX3" fmla="*/ 3708000 w 3708000"/>
              <a:gd name="connsiteY3" fmla="*/ 1804327 h 3658327"/>
              <a:gd name="connsiteX4" fmla="*/ 1854000 w 3708000"/>
              <a:gd name="connsiteY4" fmla="*/ 3658327 h 3658327"/>
              <a:gd name="connsiteX5" fmla="*/ 0 w 3708000"/>
              <a:gd name="connsiteY5" fmla="*/ 1804327 h 3658327"/>
              <a:gd name="connsiteX0" fmla="*/ 0 w 3708000"/>
              <a:gd name="connsiteY0" fmla="*/ 1804327 h 3658327"/>
              <a:gd name="connsiteX1" fmla="*/ 1676734 w 3708000"/>
              <a:gd name="connsiteY1" fmla="*/ 119604 h 3658327"/>
              <a:gd name="connsiteX2" fmla="*/ 2026777 w 3708000"/>
              <a:gd name="connsiteY2" fmla="*/ 129129 h 3658327"/>
              <a:gd name="connsiteX3" fmla="*/ 3708000 w 3708000"/>
              <a:gd name="connsiteY3" fmla="*/ 1804327 h 3658327"/>
              <a:gd name="connsiteX4" fmla="*/ 3546015 w 3708000"/>
              <a:gd name="connsiteY4" fmla="*/ 1967454 h 3658327"/>
              <a:gd name="connsiteX5" fmla="*/ 1854000 w 3708000"/>
              <a:gd name="connsiteY5" fmla="*/ 3658327 h 3658327"/>
              <a:gd name="connsiteX6" fmla="*/ 0 w 3708000"/>
              <a:gd name="connsiteY6" fmla="*/ 1804327 h 3658327"/>
              <a:gd name="connsiteX0" fmla="*/ 0 w 3708000"/>
              <a:gd name="connsiteY0" fmla="*/ 1804327 h 3658327"/>
              <a:gd name="connsiteX1" fmla="*/ 1676734 w 3708000"/>
              <a:gd name="connsiteY1" fmla="*/ 119604 h 3658327"/>
              <a:gd name="connsiteX2" fmla="*/ 2026777 w 3708000"/>
              <a:gd name="connsiteY2" fmla="*/ 129129 h 3658327"/>
              <a:gd name="connsiteX3" fmla="*/ 3550777 w 3708000"/>
              <a:gd name="connsiteY3" fmla="*/ 1645985 h 3658327"/>
              <a:gd name="connsiteX4" fmla="*/ 3708000 w 3708000"/>
              <a:gd name="connsiteY4" fmla="*/ 1804327 h 3658327"/>
              <a:gd name="connsiteX5" fmla="*/ 3546015 w 3708000"/>
              <a:gd name="connsiteY5" fmla="*/ 1967454 h 3658327"/>
              <a:gd name="connsiteX6" fmla="*/ 1854000 w 3708000"/>
              <a:gd name="connsiteY6" fmla="*/ 3658327 h 3658327"/>
              <a:gd name="connsiteX7" fmla="*/ 0 w 3708000"/>
              <a:gd name="connsiteY7" fmla="*/ 1804327 h 3658327"/>
              <a:gd name="connsiteX0" fmla="*/ 0 w 3550777"/>
              <a:gd name="connsiteY0" fmla="*/ 1804327 h 3658327"/>
              <a:gd name="connsiteX1" fmla="*/ 1676734 w 3550777"/>
              <a:gd name="connsiteY1" fmla="*/ 119604 h 3658327"/>
              <a:gd name="connsiteX2" fmla="*/ 2026777 w 3550777"/>
              <a:gd name="connsiteY2" fmla="*/ 129129 h 3658327"/>
              <a:gd name="connsiteX3" fmla="*/ 3550777 w 3550777"/>
              <a:gd name="connsiteY3" fmla="*/ 1645985 h 3658327"/>
              <a:gd name="connsiteX4" fmla="*/ 3546015 w 3550777"/>
              <a:gd name="connsiteY4" fmla="*/ 1967454 h 3658327"/>
              <a:gd name="connsiteX5" fmla="*/ 1854000 w 3550777"/>
              <a:gd name="connsiteY5" fmla="*/ 3658327 h 3658327"/>
              <a:gd name="connsiteX6" fmla="*/ 0 w 3550777"/>
              <a:gd name="connsiteY6" fmla="*/ 1804327 h 3658327"/>
              <a:gd name="connsiteX0" fmla="*/ 0 w 3616935"/>
              <a:gd name="connsiteY0" fmla="*/ 1804327 h 3658327"/>
              <a:gd name="connsiteX1" fmla="*/ 1676734 w 3616935"/>
              <a:gd name="connsiteY1" fmla="*/ 119604 h 3658327"/>
              <a:gd name="connsiteX2" fmla="*/ 2026777 w 3616935"/>
              <a:gd name="connsiteY2" fmla="*/ 129129 h 3658327"/>
              <a:gd name="connsiteX3" fmla="*/ 3550777 w 3616935"/>
              <a:gd name="connsiteY3" fmla="*/ 1645985 h 3658327"/>
              <a:gd name="connsiteX4" fmla="*/ 3546015 w 3616935"/>
              <a:gd name="connsiteY4" fmla="*/ 1967454 h 3658327"/>
              <a:gd name="connsiteX5" fmla="*/ 1854000 w 3616935"/>
              <a:gd name="connsiteY5" fmla="*/ 3658327 h 3658327"/>
              <a:gd name="connsiteX6" fmla="*/ 0 w 3616935"/>
              <a:gd name="connsiteY6" fmla="*/ 1804327 h 3658327"/>
              <a:gd name="connsiteX0" fmla="*/ 0 w 3672630"/>
              <a:gd name="connsiteY0" fmla="*/ 1804327 h 3658327"/>
              <a:gd name="connsiteX1" fmla="*/ 1676734 w 3672630"/>
              <a:gd name="connsiteY1" fmla="*/ 119604 h 3658327"/>
              <a:gd name="connsiteX2" fmla="*/ 2026777 w 3672630"/>
              <a:gd name="connsiteY2" fmla="*/ 129129 h 3658327"/>
              <a:gd name="connsiteX3" fmla="*/ 3550777 w 3672630"/>
              <a:gd name="connsiteY3" fmla="*/ 1645985 h 3658327"/>
              <a:gd name="connsiteX4" fmla="*/ 3546015 w 3672630"/>
              <a:gd name="connsiteY4" fmla="*/ 1967454 h 3658327"/>
              <a:gd name="connsiteX5" fmla="*/ 1854000 w 3672630"/>
              <a:gd name="connsiteY5" fmla="*/ 3658327 h 3658327"/>
              <a:gd name="connsiteX6" fmla="*/ 0 w 3672630"/>
              <a:gd name="connsiteY6" fmla="*/ 1804327 h 3658327"/>
              <a:gd name="connsiteX0" fmla="*/ 0 w 3668977"/>
              <a:gd name="connsiteY0" fmla="*/ 1804327 h 3658327"/>
              <a:gd name="connsiteX1" fmla="*/ 1676734 w 3668977"/>
              <a:gd name="connsiteY1" fmla="*/ 119604 h 3658327"/>
              <a:gd name="connsiteX2" fmla="*/ 2026777 w 3668977"/>
              <a:gd name="connsiteY2" fmla="*/ 129129 h 3658327"/>
              <a:gd name="connsiteX3" fmla="*/ 3550777 w 3668977"/>
              <a:gd name="connsiteY3" fmla="*/ 1645985 h 3658327"/>
              <a:gd name="connsiteX4" fmla="*/ 3546015 w 3668977"/>
              <a:gd name="connsiteY4" fmla="*/ 1967454 h 3658327"/>
              <a:gd name="connsiteX5" fmla="*/ 1854000 w 3668977"/>
              <a:gd name="connsiteY5" fmla="*/ 3658327 h 3658327"/>
              <a:gd name="connsiteX6" fmla="*/ 0 w 3668977"/>
              <a:gd name="connsiteY6" fmla="*/ 1804327 h 3658327"/>
              <a:gd name="connsiteX0" fmla="*/ 0 w 3668977"/>
              <a:gd name="connsiteY0" fmla="*/ 1804327 h 3658327"/>
              <a:gd name="connsiteX1" fmla="*/ 290847 w 3668977"/>
              <a:gd name="connsiteY1" fmla="*/ 1512635 h 3658327"/>
              <a:gd name="connsiteX2" fmla="*/ 1676734 w 3668977"/>
              <a:gd name="connsiteY2" fmla="*/ 119604 h 3658327"/>
              <a:gd name="connsiteX3" fmla="*/ 2026777 w 3668977"/>
              <a:gd name="connsiteY3" fmla="*/ 129129 h 3658327"/>
              <a:gd name="connsiteX4" fmla="*/ 3550777 w 3668977"/>
              <a:gd name="connsiteY4" fmla="*/ 1645985 h 3658327"/>
              <a:gd name="connsiteX5" fmla="*/ 3546015 w 3668977"/>
              <a:gd name="connsiteY5" fmla="*/ 1967454 h 3658327"/>
              <a:gd name="connsiteX6" fmla="*/ 1854000 w 3668977"/>
              <a:gd name="connsiteY6" fmla="*/ 3658327 h 3658327"/>
              <a:gd name="connsiteX7" fmla="*/ 0 w 3668977"/>
              <a:gd name="connsiteY7" fmla="*/ 1804327 h 3658327"/>
              <a:gd name="connsiteX0" fmla="*/ 0 w 3668977"/>
              <a:gd name="connsiteY0" fmla="*/ 1804327 h 3658327"/>
              <a:gd name="connsiteX1" fmla="*/ 290847 w 3668977"/>
              <a:gd name="connsiteY1" fmla="*/ 1512635 h 3658327"/>
              <a:gd name="connsiteX2" fmla="*/ 1676734 w 3668977"/>
              <a:gd name="connsiteY2" fmla="*/ 119604 h 3658327"/>
              <a:gd name="connsiteX3" fmla="*/ 2026777 w 3668977"/>
              <a:gd name="connsiteY3" fmla="*/ 129129 h 3658327"/>
              <a:gd name="connsiteX4" fmla="*/ 3550777 w 3668977"/>
              <a:gd name="connsiteY4" fmla="*/ 1645985 h 3658327"/>
              <a:gd name="connsiteX5" fmla="*/ 3546015 w 3668977"/>
              <a:gd name="connsiteY5" fmla="*/ 1967454 h 3658327"/>
              <a:gd name="connsiteX6" fmla="*/ 1854000 w 3668977"/>
              <a:gd name="connsiteY6" fmla="*/ 3658327 h 3658327"/>
              <a:gd name="connsiteX7" fmla="*/ 262272 w 3668977"/>
              <a:gd name="connsiteY7" fmla="*/ 2067466 h 3658327"/>
              <a:gd name="connsiteX8" fmla="*/ 0 w 3668977"/>
              <a:gd name="connsiteY8" fmla="*/ 1804327 h 3658327"/>
              <a:gd name="connsiteX0" fmla="*/ 0 w 3406705"/>
              <a:gd name="connsiteY0" fmla="*/ 2067466 h 3658327"/>
              <a:gd name="connsiteX1" fmla="*/ 28575 w 3406705"/>
              <a:gd name="connsiteY1" fmla="*/ 1512635 h 3658327"/>
              <a:gd name="connsiteX2" fmla="*/ 1414462 w 3406705"/>
              <a:gd name="connsiteY2" fmla="*/ 119604 h 3658327"/>
              <a:gd name="connsiteX3" fmla="*/ 1764505 w 3406705"/>
              <a:gd name="connsiteY3" fmla="*/ 129129 h 3658327"/>
              <a:gd name="connsiteX4" fmla="*/ 3288505 w 3406705"/>
              <a:gd name="connsiteY4" fmla="*/ 1645985 h 3658327"/>
              <a:gd name="connsiteX5" fmla="*/ 3283743 w 3406705"/>
              <a:gd name="connsiteY5" fmla="*/ 1967454 h 3658327"/>
              <a:gd name="connsiteX6" fmla="*/ 1591728 w 3406705"/>
              <a:gd name="connsiteY6" fmla="*/ 3658327 h 3658327"/>
              <a:gd name="connsiteX7" fmla="*/ 0 w 3406705"/>
              <a:gd name="connsiteY7" fmla="*/ 2067466 h 3658327"/>
              <a:gd name="connsiteX0" fmla="*/ 227665 w 3634370"/>
              <a:gd name="connsiteY0" fmla="*/ 2067466 h 3658327"/>
              <a:gd name="connsiteX1" fmla="*/ 256240 w 3634370"/>
              <a:gd name="connsiteY1" fmla="*/ 1512635 h 3658327"/>
              <a:gd name="connsiteX2" fmla="*/ 1642127 w 3634370"/>
              <a:gd name="connsiteY2" fmla="*/ 119604 h 3658327"/>
              <a:gd name="connsiteX3" fmla="*/ 1992170 w 3634370"/>
              <a:gd name="connsiteY3" fmla="*/ 129129 h 3658327"/>
              <a:gd name="connsiteX4" fmla="*/ 3516170 w 3634370"/>
              <a:gd name="connsiteY4" fmla="*/ 1645985 h 3658327"/>
              <a:gd name="connsiteX5" fmla="*/ 3511408 w 3634370"/>
              <a:gd name="connsiteY5" fmla="*/ 1967454 h 3658327"/>
              <a:gd name="connsiteX6" fmla="*/ 1819393 w 3634370"/>
              <a:gd name="connsiteY6" fmla="*/ 3658327 h 3658327"/>
              <a:gd name="connsiteX7" fmla="*/ 227665 w 3634370"/>
              <a:gd name="connsiteY7" fmla="*/ 2067466 h 3658327"/>
              <a:gd name="connsiteX0" fmla="*/ 306641 w 3713346"/>
              <a:gd name="connsiteY0" fmla="*/ 2067466 h 3658327"/>
              <a:gd name="connsiteX1" fmla="*/ 335216 w 3713346"/>
              <a:gd name="connsiteY1" fmla="*/ 1512635 h 3658327"/>
              <a:gd name="connsiteX2" fmla="*/ 1721103 w 3713346"/>
              <a:gd name="connsiteY2" fmla="*/ 119604 h 3658327"/>
              <a:gd name="connsiteX3" fmla="*/ 2071146 w 3713346"/>
              <a:gd name="connsiteY3" fmla="*/ 129129 h 3658327"/>
              <a:gd name="connsiteX4" fmla="*/ 3595146 w 3713346"/>
              <a:gd name="connsiteY4" fmla="*/ 1645985 h 3658327"/>
              <a:gd name="connsiteX5" fmla="*/ 3590384 w 3713346"/>
              <a:gd name="connsiteY5" fmla="*/ 1967454 h 3658327"/>
              <a:gd name="connsiteX6" fmla="*/ 1898369 w 3713346"/>
              <a:gd name="connsiteY6" fmla="*/ 3658327 h 3658327"/>
              <a:gd name="connsiteX7" fmla="*/ 306641 w 3713346"/>
              <a:gd name="connsiteY7" fmla="*/ 2067466 h 3658327"/>
              <a:gd name="connsiteX0" fmla="*/ 210755 w 3617460"/>
              <a:gd name="connsiteY0" fmla="*/ 2067466 h 3658327"/>
              <a:gd name="connsiteX1" fmla="*/ 239330 w 3617460"/>
              <a:gd name="connsiteY1" fmla="*/ 1512635 h 3658327"/>
              <a:gd name="connsiteX2" fmla="*/ 1625217 w 3617460"/>
              <a:gd name="connsiteY2" fmla="*/ 119604 h 3658327"/>
              <a:gd name="connsiteX3" fmla="*/ 1975260 w 3617460"/>
              <a:gd name="connsiteY3" fmla="*/ 129129 h 3658327"/>
              <a:gd name="connsiteX4" fmla="*/ 3499260 w 3617460"/>
              <a:gd name="connsiteY4" fmla="*/ 1645985 h 3658327"/>
              <a:gd name="connsiteX5" fmla="*/ 3494498 w 3617460"/>
              <a:gd name="connsiteY5" fmla="*/ 1967454 h 3658327"/>
              <a:gd name="connsiteX6" fmla="*/ 1802483 w 3617460"/>
              <a:gd name="connsiteY6" fmla="*/ 3658327 h 3658327"/>
              <a:gd name="connsiteX7" fmla="*/ 210755 w 3617460"/>
              <a:gd name="connsiteY7" fmla="*/ 2067466 h 3658327"/>
              <a:gd name="connsiteX0" fmla="*/ 210755 w 3617460"/>
              <a:gd name="connsiteY0" fmla="*/ 2067466 h 3658327"/>
              <a:gd name="connsiteX1" fmla="*/ 239330 w 3617460"/>
              <a:gd name="connsiteY1" fmla="*/ 1512635 h 3658327"/>
              <a:gd name="connsiteX2" fmla="*/ 1625217 w 3617460"/>
              <a:gd name="connsiteY2" fmla="*/ 119604 h 3658327"/>
              <a:gd name="connsiteX3" fmla="*/ 1975260 w 3617460"/>
              <a:gd name="connsiteY3" fmla="*/ 129129 h 3658327"/>
              <a:gd name="connsiteX4" fmla="*/ 3394486 w 3617460"/>
              <a:gd name="connsiteY4" fmla="*/ 1545972 h 3658327"/>
              <a:gd name="connsiteX5" fmla="*/ 3499260 w 3617460"/>
              <a:gd name="connsiteY5" fmla="*/ 1645985 h 3658327"/>
              <a:gd name="connsiteX6" fmla="*/ 3494498 w 3617460"/>
              <a:gd name="connsiteY6" fmla="*/ 1967454 h 3658327"/>
              <a:gd name="connsiteX7" fmla="*/ 1802483 w 3617460"/>
              <a:gd name="connsiteY7" fmla="*/ 3658327 h 3658327"/>
              <a:gd name="connsiteX8" fmla="*/ 210755 w 3617460"/>
              <a:gd name="connsiteY8" fmla="*/ 2067466 h 3658327"/>
              <a:gd name="connsiteX0" fmla="*/ 210755 w 3617460"/>
              <a:gd name="connsiteY0" fmla="*/ 2067466 h 3658327"/>
              <a:gd name="connsiteX1" fmla="*/ 239330 w 3617460"/>
              <a:gd name="connsiteY1" fmla="*/ 1512635 h 3658327"/>
              <a:gd name="connsiteX2" fmla="*/ 1625217 w 3617460"/>
              <a:gd name="connsiteY2" fmla="*/ 119604 h 3658327"/>
              <a:gd name="connsiteX3" fmla="*/ 1975260 w 3617460"/>
              <a:gd name="connsiteY3" fmla="*/ 129129 h 3658327"/>
              <a:gd name="connsiteX4" fmla="*/ 3394486 w 3617460"/>
              <a:gd name="connsiteY4" fmla="*/ 1545972 h 3658327"/>
              <a:gd name="connsiteX5" fmla="*/ 3499260 w 3617460"/>
              <a:gd name="connsiteY5" fmla="*/ 1645985 h 3658327"/>
              <a:gd name="connsiteX6" fmla="*/ 3494498 w 3617460"/>
              <a:gd name="connsiteY6" fmla="*/ 1967454 h 3658327"/>
              <a:gd name="connsiteX7" fmla="*/ 3401630 w 3617460"/>
              <a:gd name="connsiteY7" fmla="*/ 2065085 h 3658327"/>
              <a:gd name="connsiteX8" fmla="*/ 1802483 w 3617460"/>
              <a:gd name="connsiteY8" fmla="*/ 3658327 h 3658327"/>
              <a:gd name="connsiteX9" fmla="*/ 210755 w 3617460"/>
              <a:gd name="connsiteY9" fmla="*/ 2067466 h 3658327"/>
              <a:gd name="connsiteX0" fmla="*/ 210755 w 3559171"/>
              <a:gd name="connsiteY0" fmla="*/ 2067466 h 3658327"/>
              <a:gd name="connsiteX1" fmla="*/ 239330 w 3559171"/>
              <a:gd name="connsiteY1" fmla="*/ 1512635 h 3658327"/>
              <a:gd name="connsiteX2" fmla="*/ 1625217 w 3559171"/>
              <a:gd name="connsiteY2" fmla="*/ 119604 h 3658327"/>
              <a:gd name="connsiteX3" fmla="*/ 1975260 w 3559171"/>
              <a:gd name="connsiteY3" fmla="*/ 129129 h 3658327"/>
              <a:gd name="connsiteX4" fmla="*/ 3394486 w 3559171"/>
              <a:gd name="connsiteY4" fmla="*/ 1545972 h 3658327"/>
              <a:gd name="connsiteX5" fmla="*/ 3499260 w 3559171"/>
              <a:gd name="connsiteY5" fmla="*/ 1645985 h 3658327"/>
              <a:gd name="connsiteX6" fmla="*/ 3401630 w 3559171"/>
              <a:gd name="connsiteY6" fmla="*/ 2065085 h 3658327"/>
              <a:gd name="connsiteX7" fmla="*/ 1802483 w 3559171"/>
              <a:gd name="connsiteY7" fmla="*/ 3658327 h 3658327"/>
              <a:gd name="connsiteX8" fmla="*/ 210755 w 3559171"/>
              <a:gd name="connsiteY8" fmla="*/ 2067466 h 3658327"/>
              <a:gd name="connsiteX0" fmla="*/ 210755 w 3401630"/>
              <a:gd name="connsiteY0" fmla="*/ 2067466 h 3658327"/>
              <a:gd name="connsiteX1" fmla="*/ 239330 w 3401630"/>
              <a:gd name="connsiteY1" fmla="*/ 1512635 h 3658327"/>
              <a:gd name="connsiteX2" fmla="*/ 1625217 w 3401630"/>
              <a:gd name="connsiteY2" fmla="*/ 119604 h 3658327"/>
              <a:gd name="connsiteX3" fmla="*/ 1975260 w 3401630"/>
              <a:gd name="connsiteY3" fmla="*/ 129129 h 3658327"/>
              <a:gd name="connsiteX4" fmla="*/ 3394486 w 3401630"/>
              <a:gd name="connsiteY4" fmla="*/ 1545972 h 3658327"/>
              <a:gd name="connsiteX5" fmla="*/ 3401630 w 3401630"/>
              <a:gd name="connsiteY5" fmla="*/ 2065085 h 3658327"/>
              <a:gd name="connsiteX6" fmla="*/ 1802483 w 3401630"/>
              <a:gd name="connsiteY6" fmla="*/ 3658327 h 3658327"/>
              <a:gd name="connsiteX7" fmla="*/ 210755 w 3401630"/>
              <a:gd name="connsiteY7" fmla="*/ 2067466 h 3658327"/>
              <a:gd name="connsiteX0" fmla="*/ 210755 w 3517532"/>
              <a:gd name="connsiteY0" fmla="*/ 2067466 h 3658327"/>
              <a:gd name="connsiteX1" fmla="*/ 239330 w 3517532"/>
              <a:gd name="connsiteY1" fmla="*/ 1512635 h 3658327"/>
              <a:gd name="connsiteX2" fmla="*/ 1625217 w 3517532"/>
              <a:gd name="connsiteY2" fmla="*/ 119604 h 3658327"/>
              <a:gd name="connsiteX3" fmla="*/ 1975260 w 3517532"/>
              <a:gd name="connsiteY3" fmla="*/ 129129 h 3658327"/>
              <a:gd name="connsiteX4" fmla="*/ 3394486 w 3517532"/>
              <a:gd name="connsiteY4" fmla="*/ 1545972 h 3658327"/>
              <a:gd name="connsiteX5" fmla="*/ 3401630 w 3517532"/>
              <a:gd name="connsiteY5" fmla="*/ 2065085 h 3658327"/>
              <a:gd name="connsiteX6" fmla="*/ 1802483 w 3517532"/>
              <a:gd name="connsiteY6" fmla="*/ 3658327 h 3658327"/>
              <a:gd name="connsiteX7" fmla="*/ 210755 w 3517532"/>
              <a:gd name="connsiteY7" fmla="*/ 2067466 h 3658327"/>
              <a:gd name="connsiteX0" fmla="*/ 210755 w 3579812"/>
              <a:gd name="connsiteY0" fmla="*/ 2067466 h 3658327"/>
              <a:gd name="connsiteX1" fmla="*/ 239330 w 3579812"/>
              <a:gd name="connsiteY1" fmla="*/ 1512635 h 3658327"/>
              <a:gd name="connsiteX2" fmla="*/ 1625217 w 3579812"/>
              <a:gd name="connsiteY2" fmla="*/ 119604 h 3658327"/>
              <a:gd name="connsiteX3" fmla="*/ 1975260 w 3579812"/>
              <a:gd name="connsiteY3" fmla="*/ 129129 h 3658327"/>
              <a:gd name="connsiteX4" fmla="*/ 3394486 w 3579812"/>
              <a:gd name="connsiteY4" fmla="*/ 1545972 h 3658327"/>
              <a:gd name="connsiteX5" fmla="*/ 3401630 w 3579812"/>
              <a:gd name="connsiteY5" fmla="*/ 2065085 h 3658327"/>
              <a:gd name="connsiteX6" fmla="*/ 1802483 w 3579812"/>
              <a:gd name="connsiteY6" fmla="*/ 3658327 h 3658327"/>
              <a:gd name="connsiteX7" fmla="*/ 210755 w 3579812"/>
              <a:gd name="connsiteY7" fmla="*/ 2067466 h 3658327"/>
              <a:gd name="connsiteX0" fmla="*/ 210755 w 3579812"/>
              <a:gd name="connsiteY0" fmla="*/ 2065050 h 3655911"/>
              <a:gd name="connsiteX1" fmla="*/ 239330 w 3579812"/>
              <a:gd name="connsiteY1" fmla="*/ 1510219 h 3655911"/>
              <a:gd name="connsiteX2" fmla="*/ 1625217 w 3579812"/>
              <a:gd name="connsiteY2" fmla="*/ 117188 h 3655911"/>
              <a:gd name="connsiteX3" fmla="*/ 1975260 w 3579812"/>
              <a:gd name="connsiteY3" fmla="*/ 126713 h 3655911"/>
              <a:gd name="connsiteX4" fmla="*/ 3394486 w 3579812"/>
              <a:gd name="connsiteY4" fmla="*/ 1543556 h 3655911"/>
              <a:gd name="connsiteX5" fmla="*/ 3401630 w 3579812"/>
              <a:gd name="connsiteY5" fmla="*/ 2062669 h 3655911"/>
              <a:gd name="connsiteX6" fmla="*/ 1802483 w 3579812"/>
              <a:gd name="connsiteY6" fmla="*/ 3655911 h 3655911"/>
              <a:gd name="connsiteX7" fmla="*/ 210755 w 3579812"/>
              <a:gd name="connsiteY7" fmla="*/ 2065050 h 3655911"/>
              <a:gd name="connsiteX0" fmla="*/ 210755 w 3579812"/>
              <a:gd name="connsiteY0" fmla="*/ 2066393 h 3657254"/>
              <a:gd name="connsiteX1" fmla="*/ 239330 w 3579812"/>
              <a:gd name="connsiteY1" fmla="*/ 1511562 h 3657254"/>
              <a:gd name="connsiteX2" fmla="*/ 1625217 w 3579812"/>
              <a:gd name="connsiteY2" fmla="*/ 118531 h 3657254"/>
              <a:gd name="connsiteX3" fmla="*/ 1975260 w 3579812"/>
              <a:gd name="connsiteY3" fmla="*/ 128056 h 3657254"/>
              <a:gd name="connsiteX4" fmla="*/ 3394486 w 3579812"/>
              <a:gd name="connsiteY4" fmla="*/ 1544899 h 3657254"/>
              <a:gd name="connsiteX5" fmla="*/ 3401630 w 3579812"/>
              <a:gd name="connsiteY5" fmla="*/ 2064012 h 3657254"/>
              <a:gd name="connsiteX6" fmla="*/ 1802483 w 3579812"/>
              <a:gd name="connsiteY6" fmla="*/ 3657254 h 3657254"/>
              <a:gd name="connsiteX7" fmla="*/ 210755 w 3579812"/>
              <a:gd name="connsiteY7" fmla="*/ 2066393 h 3657254"/>
              <a:gd name="connsiteX0" fmla="*/ 210755 w 3579812"/>
              <a:gd name="connsiteY0" fmla="*/ 2066393 h 3657254"/>
              <a:gd name="connsiteX1" fmla="*/ 239330 w 3579812"/>
              <a:gd name="connsiteY1" fmla="*/ 1511562 h 3657254"/>
              <a:gd name="connsiteX2" fmla="*/ 1625217 w 3579812"/>
              <a:gd name="connsiteY2" fmla="*/ 118531 h 3657254"/>
              <a:gd name="connsiteX3" fmla="*/ 1975260 w 3579812"/>
              <a:gd name="connsiteY3" fmla="*/ 128056 h 3657254"/>
              <a:gd name="connsiteX4" fmla="*/ 2055284 w 3579812"/>
              <a:gd name="connsiteY4" fmla="*/ 223715 h 3657254"/>
              <a:gd name="connsiteX5" fmla="*/ 3394486 w 3579812"/>
              <a:gd name="connsiteY5" fmla="*/ 1544899 h 3657254"/>
              <a:gd name="connsiteX6" fmla="*/ 3401630 w 3579812"/>
              <a:gd name="connsiteY6" fmla="*/ 2064012 h 3657254"/>
              <a:gd name="connsiteX7" fmla="*/ 1802483 w 3579812"/>
              <a:gd name="connsiteY7" fmla="*/ 3657254 h 3657254"/>
              <a:gd name="connsiteX8" fmla="*/ 210755 w 3579812"/>
              <a:gd name="connsiteY8" fmla="*/ 2066393 h 3657254"/>
              <a:gd name="connsiteX0" fmla="*/ 210755 w 3579812"/>
              <a:gd name="connsiteY0" fmla="*/ 2066393 h 3657254"/>
              <a:gd name="connsiteX1" fmla="*/ 239330 w 3579812"/>
              <a:gd name="connsiteY1" fmla="*/ 1511562 h 3657254"/>
              <a:gd name="connsiteX2" fmla="*/ 1525945 w 3579812"/>
              <a:gd name="connsiteY2" fmla="*/ 216463 h 3657254"/>
              <a:gd name="connsiteX3" fmla="*/ 1625217 w 3579812"/>
              <a:gd name="connsiteY3" fmla="*/ 118531 h 3657254"/>
              <a:gd name="connsiteX4" fmla="*/ 1975260 w 3579812"/>
              <a:gd name="connsiteY4" fmla="*/ 128056 h 3657254"/>
              <a:gd name="connsiteX5" fmla="*/ 2055284 w 3579812"/>
              <a:gd name="connsiteY5" fmla="*/ 223715 h 3657254"/>
              <a:gd name="connsiteX6" fmla="*/ 3394486 w 3579812"/>
              <a:gd name="connsiteY6" fmla="*/ 1544899 h 3657254"/>
              <a:gd name="connsiteX7" fmla="*/ 3401630 w 3579812"/>
              <a:gd name="connsiteY7" fmla="*/ 2064012 h 3657254"/>
              <a:gd name="connsiteX8" fmla="*/ 1802483 w 3579812"/>
              <a:gd name="connsiteY8" fmla="*/ 3657254 h 3657254"/>
              <a:gd name="connsiteX9" fmla="*/ 210755 w 3579812"/>
              <a:gd name="connsiteY9" fmla="*/ 2066393 h 3657254"/>
              <a:gd name="connsiteX0" fmla="*/ 210755 w 3579812"/>
              <a:gd name="connsiteY0" fmla="*/ 1938337 h 3529198"/>
              <a:gd name="connsiteX1" fmla="*/ 239330 w 3579812"/>
              <a:gd name="connsiteY1" fmla="*/ 1383506 h 3529198"/>
              <a:gd name="connsiteX2" fmla="*/ 1525945 w 3579812"/>
              <a:gd name="connsiteY2" fmla="*/ 88407 h 3529198"/>
              <a:gd name="connsiteX3" fmla="*/ 1975260 w 3579812"/>
              <a:gd name="connsiteY3" fmla="*/ 0 h 3529198"/>
              <a:gd name="connsiteX4" fmla="*/ 2055284 w 3579812"/>
              <a:gd name="connsiteY4" fmla="*/ 95659 h 3529198"/>
              <a:gd name="connsiteX5" fmla="*/ 3394486 w 3579812"/>
              <a:gd name="connsiteY5" fmla="*/ 1416843 h 3529198"/>
              <a:gd name="connsiteX6" fmla="*/ 3401630 w 3579812"/>
              <a:gd name="connsiteY6" fmla="*/ 1935956 h 3529198"/>
              <a:gd name="connsiteX7" fmla="*/ 1802483 w 3579812"/>
              <a:gd name="connsiteY7" fmla="*/ 3529198 h 3529198"/>
              <a:gd name="connsiteX8" fmla="*/ 210755 w 3579812"/>
              <a:gd name="connsiteY8" fmla="*/ 1938337 h 3529198"/>
              <a:gd name="connsiteX0" fmla="*/ 210755 w 3579812"/>
              <a:gd name="connsiteY0" fmla="*/ 1849930 h 3440791"/>
              <a:gd name="connsiteX1" fmla="*/ 239330 w 3579812"/>
              <a:gd name="connsiteY1" fmla="*/ 1295099 h 3440791"/>
              <a:gd name="connsiteX2" fmla="*/ 1525945 w 3579812"/>
              <a:gd name="connsiteY2" fmla="*/ 0 h 3440791"/>
              <a:gd name="connsiteX3" fmla="*/ 2055284 w 3579812"/>
              <a:gd name="connsiteY3" fmla="*/ 7252 h 3440791"/>
              <a:gd name="connsiteX4" fmla="*/ 3394486 w 3579812"/>
              <a:gd name="connsiteY4" fmla="*/ 1328436 h 3440791"/>
              <a:gd name="connsiteX5" fmla="*/ 3401630 w 3579812"/>
              <a:gd name="connsiteY5" fmla="*/ 1847549 h 3440791"/>
              <a:gd name="connsiteX6" fmla="*/ 1802483 w 3579812"/>
              <a:gd name="connsiteY6" fmla="*/ 3440791 h 3440791"/>
              <a:gd name="connsiteX7" fmla="*/ 210755 w 3579812"/>
              <a:gd name="connsiteY7" fmla="*/ 1849930 h 3440791"/>
              <a:gd name="connsiteX0" fmla="*/ 210755 w 3579812"/>
              <a:gd name="connsiteY0" fmla="*/ 1941798 h 3532659"/>
              <a:gd name="connsiteX1" fmla="*/ 239330 w 3579812"/>
              <a:gd name="connsiteY1" fmla="*/ 1386967 h 3532659"/>
              <a:gd name="connsiteX2" fmla="*/ 1525945 w 3579812"/>
              <a:gd name="connsiteY2" fmla="*/ 91868 h 3532659"/>
              <a:gd name="connsiteX3" fmla="*/ 2055284 w 3579812"/>
              <a:gd name="connsiteY3" fmla="*/ 99120 h 3532659"/>
              <a:gd name="connsiteX4" fmla="*/ 3394486 w 3579812"/>
              <a:gd name="connsiteY4" fmla="*/ 1420304 h 3532659"/>
              <a:gd name="connsiteX5" fmla="*/ 3401630 w 3579812"/>
              <a:gd name="connsiteY5" fmla="*/ 1939417 h 3532659"/>
              <a:gd name="connsiteX6" fmla="*/ 1802483 w 3579812"/>
              <a:gd name="connsiteY6" fmla="*/ 3532659 h 3532659"/>
              <a:gd name="connsiteX7" fmla="*/ 210755 w 3579812"/>
              <a:gd name="connsiteY7" fmla="*/ 1941798 h 3532659"/>
              <a:gd name="connsiteX0" fmla="*/ 210755 w 3579812"/>
              <a:gd name="connsiteY0" fmla="*/ 2023470 h 3614331"/>
              <a:gd name="connsiteX1" fmla="*/ 239330 w 3579812"/>
              <a:gd name="connsiteY1" fmla="*/ 1468639 h 3614331"/>
              <a:gd name="connsiteX2" fmla="*/ 1525945 w 3579812"/>
              <a:gd name="connsiteY2" fmla="*/ 173540 h 3614331"/>
              <a:gd name="connsiteX3" fmla="*/ 2055284 w 3579812"/>
              <a:gd name="connsiteY3" fmla="*/ 180792 h 3614331"/>
              <a:gd name="connsiteX4" fmla="*/ 3394486 w 3579812"/>
              <a:gd name="connsiteY4" fmla="*/ 1501976 h 3614331"/>
              <a:gd name="connsiteX5" fmla="*/ 3401630 w 3579812"/>
              <a:gd name="connsiteY5" fmla="*/ 2021089 h 3614331"/>
              <a:gd name="connsiteX6" fmla="*/ 1802483 w 3579812"/>
              <a:gd name="connsiteY6" fmla="*/ 3614331 h 3614331"/>
              <a:gd name="connsiteX7" fmla="*/ 210755 w 3579812"/>
              <a:gd name="connsiteY7" fmla="*/ 2023470 h 3614331"/>
              <a:gd name="connsiteX0" fmla="*/ 210755 w 3579812"/>
              <a:gd name="connsiteY0" fmla="*/ 2036665 h 3627526"/>
              <a:gd name="connsiteX1" fmla="*/ 239330 w 3579812"/>
              <a:gd name="connsiteY1" fmla="*/ 1481834 h 3627526"/>
              <a:gd name="connsiteX2" fmla="*/ 1525945 w 3579812"/>
              <a:gd name="connsiteY2" fmla="*/ 186735 h 3627526"/>
              <a:gd name="connsiteX3" fmla="*/ 2055284 w 3579812"/>
              <a:gd name="connsiteY3" fmla="*/ 193987 h 3627526"/>
              <a:gd name="connsiteX4" fmla="*/ 3394486 w 3579812"/>
              <a:gd name="connsiteY4" fmla="*/ 1515171 h 3627526"/>
              <a:gd name="connsiteX5" fmla="*/ 3401630 w 3579812"/>
              <a:gd name="connsiteY5" fmla="*/ 2034284 h 3627526"/>
              <a:gd name="connsiteX6" fmla="*/ 1802483 w 3579812"/>
              <a:gd name="connsiteY6" fmla="*/ 3627526 h 3627526"/>
              <a:gd name="connsiteX7" fmla="*/ 210755 w 3579812"/>
              <a:gd name="connsiteY7" fmla="*/ 2036665 h 3627526"/>
              <a:gd name="connsiteX0" fmla="*/ 210755 w 3579812"/>
              <a:gd name="connsiteY0" fmla="*/ 2044980 h 3635841"/>
              <a:gd name="connsiteX1" fmla="*/ 239330 w 3579812"/>
              <a:gd name="connsiteY1" fmla="*/ 1490149 h 3635841"/>
              <a:gd name="connsiteX2" fmla="*/ 1525945 w 3579812"/>
              <a:gd name="connsiteY2" fmla="*/ 195050 h 3635841"/>
              <a:gd name="connsiteX3" fmla="*/ 2055284 w 3579812"/>
              <a:gd name="connsiteY3" fmla="*/ 202302 h 3635841"/>
              <a:gd name="connsiteX4" fmla="*/ 3394486 w 3579812"/>
              <a:gd name="connsiteY4" fmla="*/ 1523486 h 3635841"/>
              <a:gd name="connsiteX5" fmla="*/ 3401630 w 3579812"/>
              <a:gd name="connsiteY5" fmla="*/ 2042599 h 3635841"/>
              <a:gd name="connsiteX6" fmla="*/ 1802483 w 3579812"/>
              <a:gd name="connsiteY6" fmla="*/ 3635841 h 3635841"/>
              <a:gd name="connsiteX7" fmla="*/ 210755 w 3579812"/>
              <a:gd name="connsiteY7" fmla="*/ 2044980 h 3635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79812" h="3635841">
                <a:moveTo>
                  <a:pt x="210755" y="2044980"/>
                </a:moveTo>
                <a:cubicBezTo>
                  <a:pt x="-65470" y="1776693"/>
                  <a:pt x="-84520" y="1825112"/>
                  <a:pt x="239330" y="1490149"/>
                </a:cubicBezTo>
                <a:lnTo>
                  <a:pt x="1525945" y="195050"/>
                </a:lnTo>
                <a:cubicBezTo>
                  <a:pt x="1789406" y="-78080"/>
                  <a:pt x="1770069" y="-53907"/>
                  <a:pt x="2055284" y="202302"/>
                </a:cubicBezTo>
                <a:lnTo>
                  <a:pt x="3394486" y="1523486"/>
                </a:lnTo>
                <a:cubicBezTo>
                  <a:pt x="3668329" y="1796537"/>
                  <a:pt x="3611180" y="1814792"/>
                  <a:pt x="3401630" y="2042599"/>
                </a:cubicBezTo>
                <a:lnTo>
                  <a:pt x="1802483" y="3635841"/>
                </a:lnTo>
                <a:lnTo>
                  <a:pt x="210755" y="204498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23528" y="2420739"/>
            <a:ext cx="3240360" cy="603647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7668344" y="4767263"/>
            <a:ext cx="1018456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D2E145-FA7F-4921-9EF7-088AF4E098E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0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13184" y="4767263"/>
            <a:ext cx="9360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F1A7A35-B272-4D4B-B0A7-C8033BF22616}" type="datetime1">
              <a:rPr lang="fr-FR" smtClean="0"/>
              <a:t>03/11/2025</a:t>
            </a:fld>
            <a:endParaRPr lang="fr-FR"/>
          </a:p>
        </p:txBody>
      </p:sp>
      <p:sp>
        <p:nvSpPr>
          <p:cNvPr id="1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88368" y="4767263"/>
            <a:ext cx="2895600" cy="273844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Projet µ-verCraft II</a:t>
            </a:r>
          </a:p>
        </p:txBody>
      </p:sp>
    </p:spTree>
    <p:extLst>
      <p:ext uri="{BB962C8B-B14F-4D97-AF65-F5344CB8AC3E}">
        <p14:creationId xmlns:p14="http://schemas.microsoft.com/office/powerpoint/2010/main" val="11885932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1995686"/>
            <a:ext cx="324036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23528" y="2420739"/>
            <a:ext cx="324036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7668344" y="4767263"/>
            <a:ext cx="1018456" cy="2738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ED2E145-FA7F-4921-9EF7-088AF4E098E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0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13184" y="4767263"/>
            <a:ext cx="936000" cy="2738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348E54B-1CAE-41E2-BFDC-1E49D1C92C7D}" type="datetime1">
              <a:rPr lang="fr-FR" smtClean="0"/>
              <a:t>03/11/2025</a:t>
            </a:fld>
            <a:endParaRPr lang="fr-FR"/>
          </a:p>
        </p:txBody>
      </p:sp>
      <p:sp>
        <p:nvSpPr>
          <p:cNvPr id="1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88368" y="4767263"/>
            <a:ext cx="2895600" cy="273844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Projet µ-verCraft II</a:t>
            </a:r>
          </a:p>
        </p:txBody>
      </p:sp>
    </p:spTree>
    <p:extLst>
      <p:ext uri="{BB962C8B-B14F-4D97-AF65-F5344CB8AC3E}">
        <p14:creationId xmlns:p14="http://schemas.microsoft.com/office/powerpoint/2010/main" val="22526669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679FD-F39F-4CA0-898C-568FC133C040}" type="datetime1">
              <a:rPr lang="fr-FR" smtClean="0"/>
              <a:t>03/11/2025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µ-verCraft II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0334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33EEC-B4BF-44AC-863F-9321571B2C5A}" type="datetime1">
              <a:rPr lang="fr-FR" smtClean="0"/>
              <a:t>03/11/2025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µ-verCraft II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070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608512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23528" y="2553444"/>
            <a:ext cx="396044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13184" y="4767263"/>
            <a:ext cx="936000" cy="2738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62EEA3-3C7D-4530-A66E-E12F3D8536D0}" type="datetime1">
              <a:rPr lang="fr-FR" smtClean="0"/>
              <a:t>03/11/2025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88368" y="4767263"/>
            <a:ext cx="2895600" cy="2738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Projet µ-verCraft II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D2E145-FA7F-4921-9EF7-088AF4E098E0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401318"/>
            <a:ext cx="3599687" cy="2340864"/>
          </a:xfrm>
          <a:prstGeom prst="rect">
            <a:avLst/>
          </a:prstGeom>
        </p:spPr>
      </p:pic>
      <p:sp>
        <p:nvSpPr>
          <p:cNvPr id="9" name="Titre 1"/>
          <p:cNvSpPr>
            <a:spLocks noGrp="1"/>
          </p:cNvSpPr>
          <p:nvPr>
            <p:ph type="ctrTitle"/>
          </p:nvPr>
        </p:nvSpPr>
        <p:spPr>
          <a:xfrm>
            <a:off x="325935" y="1126691"/>
            <a:ext cx="3958033" cy="110251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3860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25935" y="1126691"/>
            <a:ext cx="3958033" cy="1102519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23528" y="2553444"/>
            <a:ext cx="396044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13184" y="4767263"/>
            <a:ext cx="9360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3A6755-6222-4EA2-A688-8B19215D4355}" type="datetime1">
              <a:rPr lang="fr-FR" smtClean="0"/>
              <a:t>03/11/2025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88368" y="4767263"/>
            <a:ext cx="28956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Projet µ-verCraft II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smtClean="0"/>
              <a:t>‹#›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593342"/>
            <a:ext cx="3599688" cy="195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34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608512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25935" y="1126691"/>
            <a:ext cx="3958033" cy="110251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23528" y="2553444"/>
            <a:ext cx="396044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13184" y="4767263"/>
            <a:ext cx="936000" cy="2738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CF4C208-0C7A-4722-8C29-FF7C41021624}" type="datetime1">
              <a:rPr lang="fr-FR" smtClean="0"/>
              <a:t>03/11/2025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88368" y="4767263"/>
            <a:ext cx="2895600" cy="2738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Projet µ-verCraft II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D2E145-FA7F-4921-9EF7-088AF4E098E0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54" b="14824"/>
          <a:stretch/>
        </p:blipFill>
        <p:spPr>
          <a:xfrm>
            <a:off x="5076056" y="1879600"/>
            <a:ext cx="3599687" cy="135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69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05979"/>
            <a:ext cx="8219256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smtClean="0"/>
              <a:t>03/11/2025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µ-verCraft II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smtClean="0"/>
              <a:t>‹#›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1" t="17030" r="55269" b="17030"/>
          <a:stretch/>
        </p:blipFill>
        <p:spPr>
          <a:xfrm>
            <a:off x="-11566" y="267494"/>
            <a:ext cx="389808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703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1" t="17030" r="55269" b="17030"/>
          <a:stretch/>
        </p:blipFill>
        <p:spPr>
          <a:xfrm>
            <a:off x="-11566" y="688876"/>
            <a:ext cx="1559230" cy="316835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63688" y="3305176"/>
            <a:ext cx="6912767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Mastertitelformat bearbeiten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763688" y="2180035"/>
            <a:ext cx="6912767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1763688" y="4767263"/>
            <a:ext cx="936000" cy="2738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CCDCD1F-4829-45E5-84E1-C1C9999670BB}" type="datetime1">
              <a:rPr lang="fr-FR" smtClean="0"/>
              <a:t>03/11/2025</a:t>
            </a:fld>
            <a:endParaRPr lang="fr-FR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838872" y="4767263"/>
            <a:ext cx="2895600" cy="2738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Projet µ-verCraft II</a:t>
            </a:r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ED2E145-FA7F-4921-9EF7-088AF4E098E0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9455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9" t="11823" r="55607" b="15611"/>
          <a:stretch/>
        </p:blipFill>
        <p:spPr>
          <a:xfrm>
            <a:off x="0" y="504911"/>
            <a:ext cx="1613093" cy="346705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63688" y="3305176"/>
            <a:ext cx="6912767" cy="1021556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763688" y="2180035"/>
            <a:ext cx="6912767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1763688" y="4767263"/>
            <a:ext cx="9360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A1369D-B20A-401E-9BEB-74651A70C239}" type="datetime1">
              <a:rPr lang="fr-FR" smtClean="0"/>
              <a:t>03/11/2025</a:t>
            </a:fld>
            <a:endParaRPr lang="fr-FR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838872" y="4767263"/>
            <a:ext cx="28956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Projet µ-verCraft II</a:t>
            </a:r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D2E145-FA7F-4921-9EF7-088AF4E098E0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0391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CD5D7-159B-48FE-80B6-0A7A678CA133}" type="datetime1">
              <a:rPr lang="fr-FR" smtClean="0"/>
              <a:t>03/11/2025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µ-verCraft II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smtClean="0"/>
              <a:t>‹#›</a:t>
            </a:fld>
            <a:endParaRPr lang="fr-FR"/>
          </a:p>
        </p:txBody>
      </p:sp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467544" y="205979"/>
            <a:ext cx="8219256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1" t="17030" r="55269" b="17030"/>
          <a:stretch/>
        </p:blipFill>
        <p:spPr>
          <a:xfrm>
            <a:off x="-11566" y="267494"/>
            <a:ext cx="389808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55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151334"/>
            <a:ext cx="4040188" cy="628327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1851670"/>
            <a:ext cx="4040188" cy="27429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151334"/>
            <a:ext cx="4041775" cy="628327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1851670"/>
            <a:ext cx="4041775" cy="27429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C3329-6BA8-45DD-A2B9-A63DC1CA0887}" type="datetime1">
              <a:rPr lang="fr-FR" smtClean="0"/>
              <a:t>03/11/2025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 µ-verCraft II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smtClean="0"/>
              <a:t>‹#›</a:t>
            </a:fld>
            <a:endParaRPr lang="fr-FR"/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467544" y="205979"/>
            <a:ext cx="8219256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1" t="17030" r="55269" b="17030"/>
          <a:stretch/>
        </p:blipFill>
        <p:spPr>
          <a:xfrm>
            <a:off x="-11566" y="267494"/>
            <a:ext cx="389808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14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7EF76-C504-4DEB-83ED-24648E2DB9CD}" type="datetime1">
              <a:rPr lang="fr-FR" smtClean="0"/>
              <a:t>03/11/2025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Projet µ-verCraft II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D2E145-FA7F-4921-9EF7-088AF4E098E0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3964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2" r:id="rId4"/>
    <p:sldLayoutId id="2147483650" r:id="rId5"/>
    <p:sldLayoutId id="2147483651" r:id="rId6"/>
    <p:sldLayoutId id="2147483663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64" r:id="rId14"/>
    <p:sldLayoutId id="2147483667" r:id="rId15"/>
    <p:sldLayoutId id="2147483665" r:id="rId16"/>
    <p:sldLayoutId id="2147483658" r:id="rId17"/>
    <p:sldLayoutId id="2147483659" r:id="rId18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3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SzPct val="70000"/>
        <a:buFontTx/>
        <a:buBlip>
          <a:blip r:embed="rId20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12" Type="http://schemas.openxmlformats.org/officeDocument/2006/relationships/image" Target="../media/image4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11" Type="http://schemas.openxmlformats.org/officeDocument/2006/relationships/image" Target="../media/image41.jpe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fr-FR" sz="2800" noProof="0" dirty="0">
                <a:cs typeface="Calibri" panose="020F0502020204030204" pitchFamily="34" charset="0"/>
              </a:rPr>
              <a:t>Projet µ-</a:t>
            </a:r>
            <a:r>
              <a:rPr lang="fr-FR" sz="2800" noProof="0" dirty="0" err="1">
                <a:cs typeface="Calibri" panose="020F0502020204030204" pitchFamily="34" charset="0"/>
              </a:rPr>
              <a:t>verCraft</a:t>
            </a:r>
            <a:r>
              <a:rPr lang="fr-FR" sz="2800" noProof="0" dirty="0">
                <a:cs typeface="Calibri" panose="020F0502020204030204" pitchFamily="34" charset="0"/>
              </a:rPr>
              <a:t> II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fr-FR" noProof="0" dirty="0">
              <a:cs typeface="Calibri" panose="020F0502020204030204" pitchFamily="34" charset="0"/>
            </a:endParaRPr>
          </a:p>
          <a:p>
            <a:r>
              <a:rPr lang="fr-FR" noProof="0" dirty="0">
                <a:cs typeface="Calibri" panose="020F0502020204030204" pitchFamily="34" charset="0"/>
              </a:rPr>
              <a:t>ENSMM / Option SMR</a:t>
            </a:r>
          </a:p>
        </p:txBody>
      </p:sp>
    </p:spTree>
    <p:extLst>
      <p:ext uri="{BB962C8B-B14F-4D97-AF65-F5344CB8AC3E}">
        <p14:creationId xmlns:p14="http://schemas.microsoft.com/office/powerpoint/2010/main" val="1355078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38E1AC-02DE-5E4A-9E26-974C37B04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err="1"/>
              <a:t>Definition</a:t>
            </a:r>
            <a:r>
              <a:rPr lang="fr-FR" noProof="0" dirty="0"/>
              <a:t> des </a:t>
            </a:r>
            <a:r>
              <a:rPr lang="fr-FR" noProof="0" dirty="0" err="1"/>
              <a:t>besions</a:t>
            </a:r>
            <a:r>
              <a:rPr lang="fr-FR" noProof="0" dirty="0"/>
              <a:t> et tests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84EC36A4-4497-476F-42B6-E07F57E07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0477" y="1421842"/>
            <a:ext cx="5689264" cy="2299816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E9CCFD-4AED-C39A-528A-5AF22A638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CB881-9AB3-4507-8160-157F8F376F20}" type="datetime1">
              <a:rPr lang="fr-FR" noProof="0" smtClean="0"/>
              <a:t>03/11/2025</a:t>
            </a:fld>
            <a:endParaRPr lang="fr-FR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9D2A13-0CB0-8BAC-E9E1-12F65171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10</a:t>
            </a:fld>
            <a:endParaRPr lang="fr-FR" noProof="0" dirty="0"/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193E0426-0E50-EDC7-D5BD-9EBE24E5E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4" y="1672489"/>
            <a:ext cx="4717729" cy="179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40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D9C7178-5389-4C70-F4F2-61BBBC997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823D01-A368-2059-6ED6-44D615395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err="1"/>
              <a:t>Definition</a:t>
            </a:r>
            <a:r>
              <a:rPr lang="fr-FR" noProof="0" dirty="0"/>
              <a:t> des </a:t>
            </a:r>
            <a:r>
              <a:rPr lang="fr-FR" noProof="0" dirty="0" err="1"/>
              <a:t>besions</a:t>
            </a:r>
            <a:r>
              <a:rPr lang="fr-FR" noProof="0" dirty="0"/>
              <a:t> et tests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5B255319-38A5-CFE9-6361-A6DD5C931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233829"/>
            <a:ext cx="8229600" cy="3326716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3CDD1D-CF8D-1ADA-9631-C326CB3BA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CB881-9AB3-4507-8160-157F8F376F20}" type="datetime1">
              <a:rPr lang="fr-FR" noProof="0" smtClean="0"/>
              <a:t>03/11/2025</a:t>
            </a:fld>
            <a:endParaRPr lang="fr-FR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15D2568-BFC4-4944-A725-3196DBC0D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11</a:t>
            </a:fld>
            <a:endParaRPr lang="fr-FR" noProof="0" dirty="0"/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B2AD1467-3C92-AE3A-059D-9504C7BD7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34432" y="1672489"/>
            <a:ext cx="4717729" cy="179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15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18E9C94-EBF4-2930-BF9E-F08065D3A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C45384-29CC-0B80-BB88-7B786FCF6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-775037"/>
            <a:ext cx="8219256" cy="857250"/>
          </a:xfrm>
        </p:spPr>
        <p:txBody>
          <a:bodyPr/>
          <a:lstStyle/>
          <a:p>
            <a:r>
              <a:rPr lang="fr-FR" noProof="0" dirty="0" err="1"/>
              <a:t>Definition</a:t>
            </a:r>
            <a:r>
              <a:rPr lang="fr-FR" noProof="0" dirty="0"/>
              <a:t> des </a:t>
            </a:r>
            <a:r>
              <a:rPr lang="fr-FR" noProof="0" dirty="0" err="1"/>
              <a:t>besions</a:t>
            </a:r>
            <a:r>
              <a:rPr lang="fr-FR" noProof="0" dirty="0"/>
              <a:t> et tests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F8932277-3A45-326D-E97C-625B13B32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8902" y="82213"/>
            <a:ext cx="11883321" cy="4803689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2D0036-508F-566A-4DA1-BD72F09E4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CB881-9AB3-4507-8160-157F8F376F20}" type="datetime1">
              <a:rPr lang="fr-FR" noProof="0" smtClean="0"/>
              <a:t>03/11/2025</a:t>
            </a:fld>
            <a:endParaRPr lang="fr-FR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F94DC5-3243-4174-32BD-CF7CE01AB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12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122357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6B54720-AAEB-36B9-A019-050B241B6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8C070A-8788-8EDA-9FFA-58F7F81D5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err="1"/>
              <a:t>Definition</a:t>
            </a:r>
            <a:r>
              <a:rPr lang="fr-FR" noProof="0" dirty="0"/>
              <a:t> des </a:t>
            </a:r>
            <a:r>
              <a:rPr lang="fr-FR" noProof="0" dirty="0" err="1"/>
              <a:t>besions</a:t>
            </a:r>
            <a:r>
              <a:rPr lang="fr-FR" noProof="0" dirty="0"/>
              <a:t> et tests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4D12C70A-A7BF-8EA3-DA57-99216DC1D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233829"/>
            <a:ext cx="8229600" cy="3326716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99C6E1-6D9B-37C6-1362-69A26030F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CB881-9AB3-4507-8160-157F8F376F20}" type="datetime1">
              <a:rPr lang="fr-FR" noProof="0" smtClean="0"/>
              <a:t>03/11/2025</a:t>
            </a:fld>
            <a:endParaRPr lang="fr-FR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50B3A42-BA5C-DD20-FE1A-A8D796D01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13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022200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3E1FA0-A5E4-F6C5-828F-FB7694D2F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Évaluation des facteurs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35E285-45E4-1478-1C01-6BBE5B9D6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8E2E6-6F54-4FC8-B2F7-5117D2D0DE05}" type="datetime1">
              <a:rPr lang="fr-FR" noProof="0" smtClean="0"/>
              <a:t>03/11/2025</a:t>
            </a:fld>
            <a:endParaRPr lang="fr-FR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0796BB-0152-93EA-86E7-3ABF21D3E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14</a:t>
            </a:fld>
            <a:endParaRPr lang="fr-FR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E8108DB-5BEA-B9E6-75CB-60AC41052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9626"/>
            <a:ext cx="9144000" cy="160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884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47402A0-D19E-211C-00DB-BB9C54997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DE2C78-B500-860B-4E48-358B75942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Évaluation des facteurs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FAA77C-2B7C-2E41-3E22-F36D655CD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4CAF2-7CD6-43B4-9B37-8A2DE24F5734}" type="datetime1">
              <a:rPr lang="fr-FR" noProof="0" smtClean="0"/>
              <a:t>03/11/2025</a:t>
            </a:fld>
            <a:endParaRPr lang="fr-FR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8FBCE5-21BF-00A8-AABA-4A852ECDD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15</a:t>
            </a:fld>
            <a:endParaRPr lang="fr-FR" noProof="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E28F8CC-8739-010B-BB70-832D3DD65D73}"/>
              </a:ext>
            </a:extLst>
          </p:cNvPr>
          <p:cNvSpPr/>
          <p:nvPr/>
        </p:nvSpPr>
        <p:spPr>
          <a:xfrm>
            <a:off x="0" y="4245997"/>
            <a:ext cx="9076719" cy="904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CCFD5E1-3EC4-DDB1-9950-899B47991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47" y="1175859"/>
            <a:ext cx="22615026" cy="396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642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D8FB037-D745-4AB6-01FF-44810403A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327D61-6231-1A89-EF37-1D604B1B4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Évaluation des facteurs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B62124-93D2-E7C1-C49B-F18C92495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4B41-5D7B-46F2-99A4-B396889F7C8F}" type="datetime1">
              <a:rPr lang="fr-FR" noProof="0" smtClean="0"/>
              <a:t>03/11/2025</a:t>
            </a:fld>
            <a:endParaRPr lang="fr-FR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5068F6F-1CF1-EFF2-DAFF-28B4872EF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16</a:t>
            </a:fld>
            <a:endParaRPr lang="fr-FR" noProof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D0F65FE-87AE-CEEE-97F3-BC7F1E5F6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148" y="6777532"/>
            <a:ext cx="5367704" cy="2138303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FCFA1F8-9CC4-C117-5569-1077C34BBC88}"/>
              </a:ext>
            </a:extLst>
          </p:cNvPr>
          <p:cNvSpPr/>
          <p:nvPr/>
        </p:nvSpPr>
        <p:spPr>
          <a:xfrm>
            <a:off x="0" y="4245997"/>
            <a:ext cx="9076719" cy="904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F507A07-4B99-BB4D-797F-501E0FDE3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139225" y="1281252"/>
            <a:ext cx="22014302" cy="386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93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F789D9E-1239-AB49-22BA-EED0F8869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D852AB-AE8D-2E88-70FD-C5197AC00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Évaluation des facteurs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37C0B7-C302-A491-C610-C1B1E7A81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AE33C-0547-40D2-B9DF-FF550255B266}" type="datetime1">
              <a:rPr lang="fr-FR" noProof="0" smtClean="0"/>
              <a:t>03/11/2025</a:t>
            </a:fld>
            <a:endParaRPr lang="fr-FR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58F75A4-574C-03D4-30AC-20479892E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17</a:t>
            </a:fld>
            <a:endParaRPr lang="fr-FR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A30443A-5C68-4E6F-8439-0692081BA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0206"/>
            <a:ext cx="9144000" cy="160424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589D459-42CA-F674-CB95-EBF98215F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2852646"/>
            <a:ext cx="5367704" cy="213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434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78B723-42EF-4503-CADC-B6E900A49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noProof="0" smtClean="0"/>
              <a:t>03/11/2025</a:t>
            </a:fld>
            <a:endParaRPr lang="fr-FR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DC4C29-CB6D-9B13-F53F-37983C7B6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18</a:t>
            </a:fld>
            <a:endParaRPr lang="fr-FR" noProof="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B5690E3-54C5-766D-2F38-CB6DF86FE8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87"/>
          <a:stretch>
            <a:fillRect/>
          </a:stretch>
        </p:blipFill>
        <p:spPr>
          <a:xfrm>
            <a:off x="457200" y="874835"/>
            <a:ext cx="8218052" cy="393144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D8707A0-DFEF-E69D-5AB1-766931CCB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Type du Hovercraft</a:t>
            </a:r>
          </a:p>
        </p:txBody>
      </p:sp>
    </p:spTree>
    <p:extLst>
      <p:ext uri="{BB962C8B-B14F-4D97-AF65-F5344CB8AC3E}">
        <p14:creationId xmlns:p14="http://schemas.microsoft.com/office/powerpoint/2010/main" val="1858408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44E601-977F-DDF4-CDDD-949852E42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Matrice des solutions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355A51-45D6-596A-C8D8-E49B90000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D444-55C3-4DEF-B15F-1B9C1D7335FF}" type="datetime1">
              <a:rPr lang="fr-FR" noProof="0" smtClean="0"/>
              <a:t>03/11/2025</a:t>
            </a:fld>
            <a:endParaRPr lang="fr-FR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E48515-6848-3B7F-4875-F589C50BA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19</a:t>
            </a:fld>
            <a:endParaRPr lang="fr-FR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FE470D4-A64B-CD54-2E28-68C3C9904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97" y="965915"/>
            <a:ext cx="8270007" cy="377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21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9475D7F-9630-4494-91EA-85E5232E7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4D57CB-B667-E73C-B8F3-5C39F5DD2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Présentation n°1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07211CE-BFDF-5F20-FF0D-E4CA8095CD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D9B3F2-F75C-F73B-DA2B-02BDD929C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1369D-B20A-401E-9BEB-74651A70C239}" type="datetime1">
              <a:rPr lang="fr-FR" noProof="0" smtClean="0"/>
              <a:t>03/11/2025</a:t>
            </a:fld>
            <a:endParaRPr lang="fr-FR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F1FD07-B990-597C-1C76-C3890371F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pPr/>
              <a:t>2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117695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A13EBB9-8A04-5016-1F28-3101C7486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9A19CD-92EC-731A-D667-B22EEB7BE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Liste des exigences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E7927BE-E4D8-2152-EF19-33341B20A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027" y="982900"/>
            <a:ext cx="3617946" cy="384655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E64F05C-1A82-716D-A9C5-CA91F42E6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CB112-4471-4395-9ACA-A0341F019DB2}" type="datetime1">
              <a:rPr lang="fr-FR" noProof="0" smtClean="0"/>
              <a:t>03/11/2025</a:t>
            </a:fld>
            <a:endParaRPr lang="fr-FR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CF8630-0982-E602-7754-C56C2E7C8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20</a:t>
            </a:fld>
            <a:endParaRPr lang="fr-FR" noProof="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DDC888D-DA99-AE8C-1241-A168BDB4ECE3}"/>
              </a:ext>
            </a:extLst>
          </p:cNvPr>
          <p:cNvSpPr/>
          <p:nvPr/>
        </p:nvSpPr>
        <p:spPr>
          <a:xfrm>
            <a:off x="2686627" y="919875"/>
            <a:ext cx="2294214" cy="363573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145821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737D916-5B63-5A23-B382-40880CE3D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1979D3-86D4-E396-2BE4-5F91648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Liste des exigences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9CB1466-C2FB-FCFE-5AEB-F3CBA7E65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027" y="982900"/>
            <a:ext cx="3617946" cy="384655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5E4C44F-319A-B448-1A15-696406D39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CB112-4471-4395-9ACA-A0341F019DB2}" type="datetime1">
              <a:rPr lang="fr-FR" noProof="0" smtClean="0"/>
              <a:t>03/11/2025</a:t>
            </a:fld>
            <a:endParaRPr lang="fr-FR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1C9CCD-C13A-B97F-B5BB-9F44FAD70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21</a:t>
            </a:fld>
            <a:endParaRPr lang="fr-FR" noProof="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4FD5D86-D132-4C0E-B8E0-45164A056EAD}"/>
              </a:ext>
            </a:extLst>
          </p:cNvPr>
          <p:cNvSpPr/>
          <p:nvPr/>
        </p:nvSpPr>
        <p:spPr>
          <a:xfrm>
            <a:off x="4872789" y="919875"/>
            <a:ext cx="1588169" cy="363573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05871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24FABAA-E9FC-58E6-1EC5-C7283CBFC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EBB9BB-B3E3-75A7-5B1B-D5DB32C1B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noProof="0" dirty="0"/>
              <a:t>Vision / 1</a:t>
            </a:r>
            <a:r>
              <a:rPr lang="fr-FR" sz="4000" baseline="30000" noProof="0" dirty="0"/>
              <a:t>iere</a:t>
            </a:r>
            <a:r>
              <a:rPr lang="fr-FR" sz="4000" noProof="0" dirty="0"/>
              <a:t> concept CAO</a:t>
            </a:r>
            <a:endParaRPr lang="fr-FR" noProof="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DDD40C-812E-13F5-8DBA-D8BA5C6F3D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1560" y="987574"/>
            <a:ext cx="3336256" cy="3898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690FC1-1423-E931-0874-0FE8415B9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004" y="1500185"/>
            <a:ext cx="3562259" cy="2875360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3A53A3-890C-AD8F-F440-FAAB7A59F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5D23-A4DB-4DB0-9DF4-EC1122F5BF46}" type="datetime1">
              <a:rPr lang="fr-FR" noProof="0" smtClean="0"/>
              <a:t>03/11/2025</a:t>
            </a:fld>
            <a:endParaRPr lang="fr-FR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CD2053-B624-DD6E-B8A2-1055CD0C9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22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186041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88EEA7-EADA-1743-E9B5-E0111B104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Présentation n°2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24BB11C-0DCF-21B2-9B12-40AF8420E9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7D476E-91D9-94C0-12BE-F22E93D04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1369D-B20A-401E-9BEB-74651A70C239}" type="datetime1">
              <a:rPr lang="fr-FR" noProof="0" smtClean="0"/>
              <a:t>03/11/2025</a:t>
            </a:fld>
            <a:endParaRPr lang="fr-FR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FC1A3B-034F-C424-3A98-0ACC0E18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pPr/>
              <a:t>23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78830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BF7AD-9EF9-4E49-B87A-DC71D93CE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AD63D1-2135-82D0-F23F-E5F404FF1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Time planning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B23059-D812-101B-C86D-5AC5C73AB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06C5E-1B11-4247-B0A9-50B051F7C5B8}" type="datetime1">
              <a:rPr lang="fr-FR" noProof="0" smtClean="0"/>
              <a:t>03/11/2025</a:t>
            </a:fld>
            <a:endParaRPr lang="fr-FR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BF71EAD-CAFB-C1F5-A0F4-761C3CE48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24</a:t>
            </a:fld>
            <a:endParaRPr lang="fr-FR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E5DCFE7-7A10-E877-1CFA-425A1271B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988" y="1371956"/>
            <a:ext cx="8348023" cy="287672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73114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B85D65-8297-DCF8-DC5D-36136FD79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Rappel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51AC9E-4E8A-3444-B621-F8A88B887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noProof="0" dirty="0"/>
              <a:t>Les facteurs les plus importants:</a:t>
            </a:r>
          </a:p>
          <a:p>
            <a:pPr lvl="1"/>
            <a:r>
              <a:rPr lang="fr-FR" noProof="0" dirty="0"/>
              <a:t>Léger</a:t>
            </a:r>
          </a:p>
          <a:p>
            <a:pPr lvl="1"/>
            <a:r>
              <a:rPr lang="fr-FR" noProof="0" dirty="0"/>
              <a:t>Compact</a:t>
            </a:r>
          </a:p>
          <a:p>
            <a:pPr lvl="1"/>
            <a:r>
              <a:rPr lang="fr-FR" noProof="0" dirty="0"/>
              <a:t>Durable</a:t>
            </a:r>
          </a:p>
          <a:p>
            <a:r>
              <a:rPr lang="fr-FR" noProof="0" dirty="0"/>
              <a:t>Solutions :</a:t>
            </a:r>
          </a:p>
          <a:p>
            <a:pPr lvl="1"/>
            <a:r>
              <a:rPr lang="fr-FR" noProof="0" dirty="0"/>
              <a:t>Open Plenum</a:t>
            </a:r>
          </a:p>
          <a:p>
            <a:pPr lvl="1"/>
            <a:r>
              <a:rPr lang="fr-FR" noProof="0" dirty="0"/>
              <a:t>4 hélices</a:t>
            </a:r>
          </a:p>
          <a:p>
            <a:endParaRPr lang="fr-FR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2E4E32-6A3D-B73E-9CC1-FDA67268C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noProof="0" smtClean="0"/>
              <a:t>03/11/2025</a:t>
            </a:fld>
            <a:endParaRPr lang="fr-FR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D619182-876C-1AF9-8972-4061D0BD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25</a:t>
            </a:fld>
            <a:endParaRPr lang="fr-FR" noProof="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78FACAF-4FD8-E348-4931-DC071642D2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87"/>
          <a:stretch>
            <a:fillRect/>
          </a:stretch>
        </p:blipFill>
        <p:spPr>
          <a:xfrm>
            <a:off x="3521198" y="1952686"/>
            <a:ext cx="5436962" cy="2600994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767967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047C7F-D45C-FCE0-D872-F8BFBAD89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 err="1"/>
              <a:t>Composantes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73D37B2-3ECF-7C35-CEEF-695C6ADC0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51C005-37C9-BC35-DCC6-31C7F976D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1369D-B20A-401E-9BEB-74651A70C239}" type="datetime1">
              <a:rPr lang="fr-FR" smtClean="0"/>
              <a:t>03/11/2025</a:t>
            </a:fld>
            <a:endParaRPr lang="fr-FR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C99DFF-BD94-3BFF-985B-17DD13663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smtClean="0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58867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C6983-7B3D-DC9C-F87C-310EA3937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Diagramme architecturale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BB8A568-9423-2D6D-2628-39EA25E5E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noProof="0" smtClean="0"/>
              <a:t>03/11/2025</a:t>
            </a:fld>
            <a:endParaRPr lang="fr-FR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D1FA50E-225D-2445-F776-9D6688F24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27</a:t>
            </a:fld>
            <a:endParaRPr lang="fr-FR" noProof="0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EE599C4B-6F58-6923-EA2C-539B3BDAE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noProof="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46C8489-8895-38A2-5B81-098258E4B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516" y="1167834"/>
            <a:ext cx="5803533" cy="3455368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E567F51D-9D92-CB26-BEF4-83807DEB6812}"/>
              </a:ext>
            </a:extLst>
          </p:cNvPr>
          <p:cNvSpPr/>
          <p:nvPr/>
        </p:nvSpPr>
        <p:spPr>
          <a:xfrm>
            <a:off x="3611551" y="2894504"/>
            <a:ext cx="506538" cy="197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1C0D961-418D-5E04-37BE-BB7866E677E5}"/>
              </a:ext>
            </a:extLst>
          </p:cNvPr>
          <p:cNvSpPr/>
          <p:nvPr/>
        </p:nvSpPr>
        <p:spPr>
          <a:xfrm>
            <a:off x="3611551" y="4184971"/>
            <a:ext cx="506538" cy="197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D38AA6B-580B-1E34-8729-50F1BB4EED32}"/>
              </a:ext>
            </a:extLst>
          </p:cNvPr>
          <p:cNvSpPr/>
          <p:nvPr/>
        </p:nvSpPr>
        <p:spPr>
          <a:xfrm>
            <a:off x="5088063" y="4184971"/>
            <a:ext cx="644683" cy="197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619E0FF-209C-1683-43C7-2F5FF5632BE5}"/>
              </a:ext>
            </a:extLst>
          </p:cNvPr>
          <p:cNvSpPr/>
          <p:nvPr/>
        </p:nvSpPr>
        <p:spPr>
          <a:xfrm>
            <a:off x="5157135" y="2894504"/>
            <a:ext cx="506538" cy="197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E29A7E8-B6BF-1584-6E3B-8219E3ABC3D7}"/>
              </a:ext>
            </a:extLst>
          </p:cNvPr>
          <p:cNvSpPr/>
          <p:nvPr/>
        </p:nvSpPr>
        <p:spPr>
          <a:xfrm>
            <a:off x="5219629" y="1511110"/>
            <a:ext cx="506538" cy="197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D2AF4BF-F8A3-A6E5-96F3-70635BE3FD06}"/>
              </a:ext>
            </a:extLst>
          </p:cNvPr>
          <p:cNvSpPr/>
          <p:nvPr/>
        </p:nvSpPr>
        <p:spPr>
          <a:xfrm>
            <a:off x="2065967" y="2894504"/>
            <a:ext cx="506538" cy="197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9B07771-14BA-B2E8-B888-4BAF0D28194D}"/>
              </a:ext>
            </a:extLst>
          </p:cNvPr>
          <p:cNvSpPr/>
          <p:nvPr/>
        </p:nvSpPr>
        <p:spPr>
          <a:xfrm>
            <a:off x="6637780" y="4184971"/>
            <a:ext cx="506538" cy="197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967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5383A-7D59-D579-F869-F6C77833D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ACDC39-9286-D994-3852-373B7E30D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Composantes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3187A9-3122-2288-4D5D-961BD46B1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6161314" cy="3394472"/>
          </a:xfrm>
        </p:spPr>
        <p:txBody>
          <a:bodyPr/>
          <a:lstStyle/>
          <a:p>
            <a:endParaRPr lang="fr-FR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281EB4-F705-532F-205D-57913FCA4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noProof="0" smtClean="0"/>
              <a:t>03/11/2025</a:t>
            </a:fld>
            <a:endParaRPr lang="fr-FR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E65F28-BA96-7FA9-65D8-BD896A425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28</a:t>
            </a:fld>
            <a:endParaRPr lang="fr-FR" noProof="0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7E2130C5-1434-4E75-742F-A1E9BC6A0AC9}"/>
              </a:ext>
            </a:extLst>
          </p:cNvPr>
          <p:cNvGrpSpPr>
            <a:grpSpLocks noChangeAspect="1"/>
          </p:cNvGrpSpPr>
          <p:nvPr/>
        </p:nvGrpSpPr>
        <p:grpSpPr>
          <a:xfrm>
            <a:off x="4657686" y="89864"/>
            <a:ext cx="973857" cy="4906771"/>
            <a:chOff x="7232221" y="0"/>
            <a:chExt cx="1914578" cy="9646587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1B44AD4E-B6CE-2A31-B0D9-858296B71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833"/>
            <a:stretch>
              <a:fillRect/>
            </a:stretch>
          </p:blipFill>
          <p:spPr>
            <a:xfrm>
              <a:off x="7232221" y="0"/>
              <a:ext cx="1911779" cy="514350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404A29F4-C418-F026-5685-4A9E230ED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32221" y="5143500"/>
              <a:ext cx="1914578" cy="45030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4303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0A72E3-3014-CE04-6FC6-066444B00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Composantes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D9F1A9-D433-C01A-2023-5EA52341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6161314" cy="56521350"/>
          </a:xfrm>
        </p:spPr>
        <p:txBody>
          <a:bodyPr/>
          <a:lstStyle/>
          <a:p>
            <a:r>
              <a:rPr lang="fr-FR" b="1" noProof="0" dirty="0"/>
              <a:t>Microcontrôleur : ESP32-S3</a:t>
            </a:r>
          </a:p>
          <a:p>
            <a:pPr marL="457200" lvl="1" indent="0">
              <a:buNone/>
            </a:pPr>
            <a:r>
              <a:rPr lang="fr-FR" b="1" noProof="0" dirty="0"/>
              <a:t>Besoins :</a:t>
            </a:r>
            <a:endParaRPr lang="fr-FR" noProof="0" dirty="0"/>
          </a:p>
          <a:p>
            <a:pPr lvl="1"/>
            <a:r>
              <a:rPr lang="fr-FR" noProof="0" dirty="0"/>
              <a:t>Processeur à 2 cœurs</a:t>
            </a:r>
          </a:p>
          <a:p>
            <a:pPr lvl="1"/>
            <a:r>
              <a:rPr lang="fr-FR" noProof="0" dirty="0"/>
              <a:t>Compacité</a:t>
            </a:r>
          </a:p>
          <a:p>
            <a:pPr lvl="1"/>
            <a:r>
              <a:rPr lang="fr-FR" noProof="0" dirty="0"/>
              <a:t>Wi-Fi &amp; Bluetooth</a:t>
            </a:r>
          </a:p>
          <a:p>
            <a:pPr lvl="1"/>
            <a:r>
              <a:rPr lang="fr-FR" noProof="0" dirty="0"/>
              <a:t>Nombre suffisant d’entrées/sorties (I/O)</a:t>
            </a:r>
          </a:p>
          <a:p>
            <a:pPr lvl="1"/>
            <a:r>
              <a:rPr lang="fr-FR" noProof="0" dirty="0"/>
              <a:t>Poids léger</a:t>
            </a:r>
          </a:p>
          <a:p>
            <a:pPr marL="0" indent="0">
              <a:buNone/>
            </a:pPr>
            <a:br>
              <a:rPr lang="fr-FR" noProof="0" dirty="0"/>
            </a:br>
            <a:endParaRPr lang="fr-FR" noProof="0" dirty="0"/>
          </a:p>
          <a:p>
            <a:r>
              <a:rPr lang="fr-FR" b="1" noProof="0" dirty="0"/>
              <a:t>Capteurs IR (x3)</a:t>
            </a:r>
          </a:p>
          <a:p>
            <a:pPr marL="457200" lvl="1" indent="0">
              <a:buNone/>
            </a:pPr>
            <a:r>
              <a:rPr lang="fr-FR" b="1" noProof="0" dirty="0"/>
              <a:t>Besoins :</a:t>
            </a:r>
            <a:endParaRPr lang="fr-FR" noProof="0" dirty="0"/>
          </a:p>
          <a:p>
            <a:pPr lvl="1"/>
            <a:r>
              <a:rPr lang="fr-FR" noProof="0" dirty="0"/>
              <a:t>Détection de lignes et d’orientation</a:t>
            </a:r>
          </a:p>
          <a:p>
            <a:pPr marL="457200" lvl="1" indent="0">
              <a:buNone/>
            </a:pPr>
            <a:r>
              <a:rPr lang="fr-FR" b="1" noProof="0" dirty="0"/>
              <a:t>Solution :</a:t>
            </a:r>
            <a:endParaRPr lang="fr-FR" noProof="0" dirty="0"/>
          </a:p>
          <a:p>
            <a:pPr lvl="1"/>
            <a:r>
              <a:rPr lang="fr-FR" noProof="0" dirty="0"/>
              <a:t>Capteurs analogiques → seuil dynamique ajustable</a:t>
            </a:r>
          </a:p>
          <a:p>
            <a:pPr lvl="1"/>
            <a:r>
              <a:rPr lang="fr-FR" noProof="0" dirty="0"/>
              <a:t>Très légers (≈ 3 × 0,35 g)</a:t>
            </a:r>
          </a:p>
          <a:p>
            <a:pPr marL="0" indent="0">
              <a:buNone/>
            </a:pPr>
            <a:br>
              <a:rPr lang="fr-FR" noProof="0" dirty="0"/>
            </a:br>
            <a:endParaRPr lang="fr-FR" noProof="0" dirty="0"/>
          </a:p>
          <a:p>
            <a:r>
              <a:rPr lang="fr-FR" b="1" noProof="0" dirty="0"/>
              <a:t>IMU : MPU6050</a:t>
            </a:r>
          </a:p>
          <a:p>
            <a:pPr marL="457200" lvl="1" indent="0">
              <a:buNone/>
            </a:pPr>
            <a:r>
              <a:rPr lang="fr-FR" b="1" noProof="0" dirty="0"/>
              <a:t>Besoins :</a:t>
            </a:r>
            <a:endParaRPr lang="fr-FR" noProof="0" dirty="0"/>
          </a:p>
          <a:p>
            <a:pPr lvl="1"/>
            <a:r>
              <a:rPr lang="fr-FR" noProof="0" dirty="0"/>
              <a:t>Mesure des accélérations et angles</a:t>
            </a:r>
          </a:p>
          <a:p>
            <a:pPr marL="457200" lvl="1" indent="0">
              <a:buNone/>
            </a:pPr>
            <a:r>
              <a:rPr lang="fr-FR" b="1" noProof="0" dirty="0"/>
              <a:t>Solution :</a:t>
            </a:r>
            <a:endParaRPr lang="fr-FR" noProof="0" dirty="0"/>
          </a:p>
          <a:p>
            <a:pPr lvl="1"/>
            <a:r>
              <a:rPr lang="fr-FR" noProof="0" dirty="0"/>
              <a:t>6 DOF</a:t>
            </a:r>
          </a:p>
          <a:p>
            <a:pPr lvl="1"/>
            <a:r>
              <a:rPr lang="fr-FR" noProof="0" dirty="0"/>
              <a:t>Légère (&lt; 2 g)</a:t>
            </a:r>
          </a:p>
          <a:p>
            <a:pPr lvl="1"/>
            <a:r>
              <a:rPr lang="fr-FR" noProof="0" dirty="0"/>
              <a:t>Interface simple (I²C)</a:t>
            </a:r>
          </a:p>
          <a:p>
            <a:pPr marL="0" indent="0">
              <a:buNone/>
            </a:pPr>
            <a:br>
              <a:rPr lang="fr-FR" noProof="0" dirty="0"/>
            </a:br>
            <a:endParaRPr lang="fr-FR" noProof="0" dirty="0"/>
          </a:p>
          <a:p>
            <a:r>
              <a:rPr lang="fr-FR" b="1" noProof="0" dirty="0"/>
              <a:t>ESC :</a:t>
            </a:r>
          </a:p>
          <a:p>
            <a:pPr marL="457200" lvl="1" indent="0">
              <a:buNone/>
            </a:pPr>
            <a:r>
              <a:rPr lang="fr-FR" b="1" noProof="0" dirty="0"/>
              <a:t>Besoins :</a:t>
            </a:r>
            <a:endParaRPr lang="fr-FR" noProof="0" dirty="0"/>
          </a:p>
          <a:p>
            <a:pPr lvl="1"/>
            <a:r>
              <a:rPr lang="fr-FR" noProof="0" dirty="0"/>
              <a:t>Contrôle de 4 moteurs</a:t>
            </a:r>
          </a:p>
          <a:p>
            <a:pPr lvl="1"/>
            <a:r>
              <a:rPr lang="fr-FR" noProof="0" dirty="0"/>
              <a:t>Poids minimal</a:t>
            </a:r>
          </a:p>
          <a:p>
            <a:pPr marL="457200" lvl="1" indent="0">
              <a:buNone/>
            </a:pPr>
            <a:r>
              <a:rPr lang="fr-FR" b="1" noProof="0" dirty="0"/>
              <a:t>Solution : </a:t>
            </a:r>
            <a:endParaRPr lang="fr-FR" noProof="0" dirty="0"/>
          </a:p>
          <a:p>
            <a:pPr lvl="1"/>
            <a:r>
              <a:rPr lang="fr-FR" noProof="0" dirty="0"/>
              <a:t>Courant max : 35 A</a:t>
            </a:r>
          </a:p>
          <a:p>
            <a:pPr lvl="1"/>
            <a:r>
              <a:rPr lang="fr-FR" noProof="0" dirty="0"/>
              <a:t>Tension : 2S–4S (7,4 V – 14,8 V)</a:t>
            </a:r>
          </a:p>
          <a:p>
            <a:pPr lvl="1"/>
            <a:r>
              <a:rPr lang="fr-FR" noProof="0" dirty="0"/>
              <a:t>Poids : 3,6 g</a:t>
            </a:r>
          </a:p>
          <a:p>
            <a:pPr lvl="1"/>
            <a:r>
              <a:rPr lang="fr-FR" noProof="0" dirty="0"/>
              <a:t>Dimensions : 20 mm × 18 mm</a:t>
            </a:r>
          </a:p>
          <a:p>
            <a:pPr marL="0" indent="0">
              <a:buNone/>
            </a:pPr>
            <a:br>
              <a:rPr lang="fr-FR" noProof="0" dirty="0"/>
            </a:br>
            <a:endParaRPr lang="fr-FR" noProof="0" dirty="0"/>
          </a:p>
          <a:p>
            <a:r>
              <a:rPr lang="fr-FR" b="1" noProof="0" dirty="0"/>
              <a:t>Moteurs</a:t>
            </a:r>
          </a:p>
          <a:p>
            <a:pPr marL="457200" lvl="1" indent="0">
              <a:buNone/>
            </a:pPr>
            <a:r>
              <a:rPr lang="fr-FR" b="1" noProof="0" dirty="0"/>
              <a:t>Besoins :</a:t>
            </a:r>
            <a:endParaRPr lang="fr-FR" noProof="0" dirty="0"/>
          </a:p>
          <a:p>
            <a:pPr lvl="1"/>
            <a:r>
              <a:rPr lang="fr-FR" noProof="0" dirty="0"/>
              <a:t>Compatibles 2S </a:t>
            </a:r>
          </a:p>
          <a:p>
            <a:pPr marL="457200" lvl="1" indent="0">
              <a:buNone/>
            </a:pPr>
            <a:r>
              <a:rPr lang="fr-FR" noProof="0" dirty="0"/>
              <a:t>	-&gt; (~12 000 kV – 20 000 kV)</a:t>
            </a:r>
          </a:p>
          <a:p>
            <a:pPr lvl="1"/>
            <a:r>
              <a:rPr lang="fr-FR" noProof="0" dirty="0"/>
              <a:t>Légers</a:t>
            </a:r>
          </a:p>
          <a:p>
            <a:pPr marL="457200" lvl="1" indent="0">
              <a:buNone/>
            </a:pPr>
            <a:r>
              <a:rPr lang="fr-FR" b="1" noProof="0" dirty="0"/>
              <a:t>Solution :</a:t>
            </a:r>
            <a:endParaRPr lang="fr-FR" noProof="0" dirty="0"/>
          </a:p>
          <a:p>
            <a:pPr lvl="1"/>
            <a:r>
              <a:rPr lang="fr-FR" noProof="0" dirty="0"/>
              <a:t>Poids : 4 × 4,4 g</a:t>
            </a:r>
          </a:p>
          <a:p>
            <a:pPr lvl="1"/>
            <a:r>
              <a:rPr lang="fr-FR" noProof="0" dirty="0"/>
              <a:t>Arbre : Ø 1,5 mm</a:t>
            </a:r>
          </a:p>
          <a:p>
            <a:pPr marL="0" indent="0">
              <a:buNone/>
            </a:pPr>
            <a:br>
              <a:rPr lang="fr-FR" noProof="0" dirty="0"/>
            </a:br>
            <a:endParaRPr lang="fr-FR" noProof="0" dirty="0"/>
          </a:p>
          <a:p>
            <a:r>
              <a:rPr lang="fr-FR" b="1" noProof="0" dirty="0"/>
              <a:t>Hélices</a:t>
            </a:r>
          </a:p>
          <a:p>
            <a:pPr marL="457200" lvl="1" indent="0">
              <a:buNone/>
            </a:pPr>
            <a:r>
              <a:rPr lang="fr-FR" b="1" noProof="0" dirty="0"/>
              <a:t>Besoins :</a:t>
            </a:r>
            <a:endParaRPr lang="fr-FR" noProof="0" dirty="0"/>
          </a:p>
          <a:p>
            <a:pPr lvl="1"/>
            <a:r>
              <a:rPr lang="fr-FR" noProof="0" dirty="0"/>
              <a:t>Taille minimale</a:t>
            </a:r>
          </a:p>
          <a:p>
            <a:pPr lvl="1"/>
            <a:r>
              <a:rPr lang="fr-FR" noProof="0" dirty="0"/>
              <a:t>Arbre Ø 1,5 mm</a:t>
            </a:r>
          </a:p>
          <a:p>
            <a:pPr marL="457200" lvl="1" indent="0">
              <a:buNone/>
            </a:pPr>
            <a:r>
              <a:rPr lang="fr-FR" b="1" noProof="0" dirty="0"/>
              <a:t>Solution :</a:t>
            </a:r>
            <a:endParaRPr lang="fr-FR" noProof="0" dirty="0"/>
          </a:p>
          <a:p>
            <a:pPr lvl="1"/>
            <a:r>
              <a:rPr lang="fr-FR" noProof="0" dirty="0" err="1"/>
              <a:t>Gemfan</a:t>
            </a:r>
            <a:r>
              <a:rPr lang="fr-FR" noProof="0" dirty="0"/>
              <a:t> 35mms tripales 1309</a:t>
            </a:r>
          </a:p>
          <a:p>
            <a:pPr marL="0" indent="0">
              <a:buNone/>
            </a:pPr>
            <a:br>
              <a:rPr lang="fr-FR" noProof="0" dirty="0"/>
            </a:br>
            <a:endParaRPr lang="fr-FR" noProof="0" dirty="0"/>
          </a:p>
          <a:p>
            <a:r>
              <a:rPr lang="fr-FR" b="1" noProof="0" dirty="0"/>
              <a:t>Protecteurs d’hélices (arrière)</a:t>
            </a:r>
          </a:p>
          <a:p>
            <a:pPr marL="457200" lvl="1" indent="0">
              <a:buNone/>
            </a:pPr>
            <a:r>
              <a:rPr lang="fr-FR" b="1" noProof="0" dirty="0"/>
              <a:t>Besoins :</a:t>
            </a:r>
            <a:endParaRPr lang="fr-FR" noProof="0" dirty="0"/>
          </a:p>
          <a:p>
            <a:pPr lvl="1"/>
            <a:r>
              <a:rPr lang="fr-FR" noProof="0" dirty="0"/>
              <a:t>Taille compacte</a:t>
            </a:r>
          </a:p>
          <a:p>
            <a:pPr lvl="1"/>
            <a:r>
              <a:rPr lang="fr-FR" noProof="0" dirty="0"/>
              <a:t>Poids réduit</a:t>
            </a:r>
          </a:p>
          <a:p>
            <a:pPr marL="457200" lvl="1" indent="0">
              <a:buNone/>
            </a:pPr>
            <a:r>
              <a:rPr lang="fr-FR" b="1" noProof="0" dirty="0"/>
              <a:t>Solution :</a:t>
            </a:r>
            <a:endParaRPr lang="fr-FR" noProof="0" dirty="0"/>
          </a:p>
          <a:p>
            <a:pPr lvl="1"/>
            <a:r>
              <a:rPr lang="fr-FR" noProof="0" dirty="0" err="1"/>
              <a:t>BetaFPV</a:t>
            </a:r>
            <a:r>
              <a:rPr lang="fr-FR" noProof="0" dirty="0"/>
              <a:t> 65, découpés manuellement</a:t>
            </a:r>
          </a:p>
          <a:p>
            <a:pPr marL="0" indent="0">
              <a:buNone/>
            </a:pPr>
            <a:br>
              <a:rPr lang="fr-FR" noProof="0" dirty="0"/>
            </a:br>
            <a:endParaRPr lang="fr-FR" noProof="0" dirty="0"/>
          </a:p>
          <a:p>
            <a:r>
              <a:rPr lang="fr-FR" b="1" noProof="0" dirty="0"/>
              <a:t>Batterie</a:t>
            </a:r>
          </a:p>
          <a:p>
            <a:pPr marL="457200" lvl="1" indent="0">
              <a:buNone/>
            </a:pPr>
            <a:r>
              <a:rPr lang="fr-FR" b="1" noProof="0" dirty="0"/>
              <a:t>Besoins :</a:t>
            </a:r>
            <a:endParaRPr lang="fr-FR" noProof="0" dirty="0"/>
          </a:p>
          <a:p>
            <a:pPr lvl="1"/>
            <a:r>
              <a:rPr lang="fr-FR" noProof="0" dirty="0"/>
              <a:t>Tension : 2S</a:t>
            </a:r>
          </a:p>
          <a:p>
            <a:pPr lvl="1"/>
            <a:r>
              <a:rPr lang="fr-FR" noProof="0" dirty="0"/>
              <a:t>Dimensions compatibles avec la CAO</a:t>
            </a:r>
          </a:p>
          <a:p>
            <a:pPr marL="457200" lvl="1" indent="0">
              <a:buNone/>
            </a:pPr>
            <a:r>
              <a:rPr lang="fr-FR" b="1" noProof="0" dirty="0"/>
              <a:t>Solution :</a:t>
            </a:r>
            <a:endParaRPr lang="fr-FR" noProof="0" dirty="0"/>
          </a:p>
          <a:p>
            <a:pPr lvl="1"/>
            <a:r>
              <a:rPr lang="fr-FR" noProof="0" dirty="0"/>
              <a:t>CNHL 2S HV – 450 mAh</a:t>
            </a:r>
          </a:p>
          <a:p>
            <a:pPr lvl="1"/>
            <a:r>
              <a:rPr lang="fr-FR" noProof="0" dirty="0"/>
              <a:t>Cout faible</a:t>
            </a:r>
          </a:p>
          <a:p>
            <a:pPr marL="0" indent="0">
              <a:buNone/>
            </a:pPr>
            <a:br>
              <a:rPr lang="fr-FR" noProof="0" dirty="0"/>
            </a:br>
            <a:endParaRPr lang="fr-FR" noProof="0" dirty="0"/>
          </a:p>
          <a:p>
            <a:r>
              <a:rPr lang="fr-FR" b="1" noProof="0" dirty="0"/>
              <a:t>Alimentation du microcontrôleur</a:t>
            </a:r>
          </a:p>
          <a:p>
            <a:pPr marL="457200" lvl="1" indent="0">
              <a:buNone/>
            </a:pPr>
            <a:r>
              <a:rPr lang="fr-FR" b="1" noProof="0" dirty="0"/>
              <a:t>Besoins :</a:t>
            </a:r>
            <a:endParaRPr lang="fr-FR" noProof="0" dirty="0"/>
          </a:p>
          <a:p>
            <a:pPr lvl="1"/>
            <a:r>
              <a:rPr lang="fr-FR" noProof="0" dirty="0"/>
              <a:t>5 V, ~0,8 A</a:t>
            </a:r>
          </a:p>
          <a:p>
            <a:pPr lvl="1"/>
            <a:r>
              <a:rPr lang="fr-FR" noProof="0" dirty="0"/>
              <a:t>Compacte et économique</a:t>
            </a:r>
          </a:p>
          <a:p>
            <a:pPr marL="457200" lvl="1" indent="0">
              <a:buNone/>
            </a:pPr>
            <a:r>
              <a:rPr lang="fr-FR" b="1" noProof="0" dirty="0"/>
              <a:t>Solution :</a:t>
            </a:r>
            <a:endParaRPr lang="fr-FR" noProof="0" dirty="0"/>
          </a:p>
          <a:p>
            <a:pPr lvl="1"/>
            <a:r>
              <a:rPr lang="fr-FR" noProof="0" dirty="0"/>
              <a:t>BEC </a:t>
            </a:r>
            <a:r>
              <a:rPr lang="fr-FR" noProof="0" dirty="0" err="1"/>
              <a:t>Flywoo</a:t>
            </a:r>
            <a:r>
              <a:rPr lang="fr-FR" noProof="0" dirty="0"/>
              <a:t> V2.0 – 5 V / 2 A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2AF4FD-2CF1-D3A4-395B-A32F2B8BF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noProof="0" smtClean="0"/>
              <a:t>03/11/2025</a:t>
            </a:fld>
            <a:endParaRPr lang="fr-FR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6404247-6EF5-7E95-113B-FFF76F0B9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29</a:t>
            </a:fld>
            <a:endParaRPr lang="fr-FR" noProof="0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2D4673C6-63E5-9C20-5230-54753E5E83E3}"/>
              </a:ext>
            </a:extLst>
          </p:cNvPr>
          <p:cNvGrpSpPr>
            <a:grpSpLocks noChangeAspect="1"/>
          </p:cNvGrpSpPr>
          <p:nvPr/>
        </p:nvGrpSpPr>
        <p:grpSpPr>
          <a:xfrm>
            <a:off x="6965457" y="1875122"/>
            <a:ext cx="4357085" cy="21953140"/>
            <a:chOff x="7232221" y="0"/>
            <a:chExt cx="1914578" cy="9646587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FCB8727E-2B22-0757-F981-D275CA217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833"/>
            <a:stretch>
              <a:fillRect/>
            </a:stretch>
          </p:blipFill>
          <p:spPr>
            <a:xfrm>
              <a:off x="7232221" y="0"/>
              <a:ext cx="1911779" cy="514350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23EEB1DA-A67D-F6C3-8A2B-BD32D8484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2221" y="5143500"/>
              <a:ext cx="1914578" cy="4503087"/>
            </a:xfrm>
            <a:prstGeom prst="rect">
              <a:avLst/>
            </a:prstGeom>
          </p:spPr>
        </p:pic>
      </p:grp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2A409BAC-A39F-6E58-6B35-F0F9233AD4A2}"/>
              </a:ext>
            </a:extLst>
          </p:cNvPr>
          <p:cNvSpPr txBox="1">
            <a:spLocks/>
          </p:cNvSpPr>
          <p:nvPr/>
        </p:nvSpPr>
        <p:spPr>
          <a:xfrm>
            <a:off x="291329" y="1200151"/>
            <a:ext cx="492442" cy="781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1307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9552" y="483518"/>
            <a:ext cx="2664296" cy="432048"/>
          </a:xfrm>
        </p:spPr>
        <p:txBody>
          <a:bodyPr>
            <a:normAutofit fontScale="90000"/>
          </a:bodyPr>
          <a:lstStyle/>
          <a:p>
            <a:r>
              <a:rPr lang="fr-FR" noProof="0" dirty="0"/>
              <a:t>Objectif long terme (3-4 ans)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D92648F-1303-410D-A0BF-0A5B4EAF9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982" y="0"/>
            <a:ext cx="5154018" cy="5143500"/>
          </a:xfrm>
          <a:prstGeom prst="rect">
            <a:avLst/>
          </a:prstGeom>
        </p:spPr>
      </p:pic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BEBE1CF5-B44C-4577-B107-62C117956401}"/>
              </a:ext>
            </a:extLst>
          </p:cNvPr>
          <p:cNvSpPr txBox="1">
            <a:spLocks/>
          </p:cNvSpPr>
          <p:nvPr/>
        </p:nvSpPr>
        <p:spPr>
          <a:xfrm>
            <a:off x="467544" y="1419622"/>
            <a:ext cx="3240360" cy="603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SzPct val="70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b="1" noProof="0" dirty="0"/>
          </a:p>
        </p:txBody>
      </p:sp>
      <p:sp>
        <p:nvSpPr>
          <p:cNvPr id="12" name="Espace réservé du texte 3">
            <a:extLst>
              <a:ext uri="{FF2B5EF4-FFF2-40B4-BE49-F238E27FC236}">
                <a16:creationId xmlns:a16="http://schemas.microsoft.com/office/drawing/2014/main" id="{4BACD3BB-BBD8-4580-B860-C7EA01174250}"/>
              </a:ext>
            </a:extLst>
          </p:cNvPr>
          <p:cNvSpPr txBox="1">
            <a:spLocks/>
          </p:cNvSpPr>
          <p:nvPr/>
        </p:nvSpPr>
        <p:spPr>
          <a:xfrm>
            <a:off x="323528" y="1721445"/>
            <a:ext cx="3240360" cy="603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SzPct val="70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 dirty="0"/>
              <a:t>Course de 2+ micro hovercrafts autonomes dans le hall de l’</a:t>
            </a:r>
            <a:r>
              <a:rPr lang="fr-FR" b="1" noProof="0" dirty="0" err="1"/>
              <a:t>ensmm</a:t>
            </a:r>
            <a:endParaRPr lang="fr-FR" b="1" noProof="0" dirty="0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D8FD085F-E70F-47CD-8EE7-E6F2A6C3F3F1}"/>
              </a:ext>
            </a:extLst>
          </p:cNvPr>
          <p:cNvSpPr txBox="1">
            <a:spLocks/>
          </p:cNvSpPr>
          <p:nvPr/>
        </p:nvSpPr>
        <p:spPr>
          <a:xfrm>
            <a:off x="323528" y="3153572"/>
            <a:ext cx="3666454" cy="504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SzPct val="70000"/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/>
            <a:r>
              <a:rPr lang="fr-FR" sz="1400" b="1" noProof="0" dirty="0"/>
              <a:t>Dimensions caractéristiques des hovercrafts :</a:t>
            </a:r>
          </a:p>
          <a:p>
            <a:pPr marL="0" lvl="3"/>
            <a:r>
              <a:rPr lang="fr-FR" sz="1400" b="1" noProof="0" dirty="0">
                <a:solidFill>
                  <a:srgbClr val="02A65D"/>
                </a:solidFill>
              </a:rPr>
              <a:t>entre 10 et 30 cm</a:t>
            </a:r>
          </a:p>
          <a:p>
            <a:pPr marL="0" lvl="3"/>
            <a:endParaRPr lang="fr-FR" sz="2400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229730B-FBDE-0BB8-41E7-0659105D3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C821C-302C-44BA-998E-D857882B7228}" type="datetime1">
              <a:rPr lang="fr-FR" noProof="0" smtClean="0"/>
              <a:t>03/11/2025</a:t>
            </a:fld>
            <a:endParaRPr lang="fr-FR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7D4169D-0255-C074-5F6D-21F1A6B92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3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9801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16DC5-D268-76AF-7540-31EA997F0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1F7FE2-4E89-E8DF-5460-9938973A5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Composantes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0EBBE66B-0860-F9CB-477D-7D0E22C9C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r>
              <a:rPr lang="fr-FR" b="1" noProof="0" dirty="0"/>
              <a:t>Microcontrôleur : ESP32-S3</a:t>
            </a:r>
          </a:p>
          <a:p>
            <a:pPr marL="457200" lvl="1" indent="0">
              <a:buNone/>
            </a:pPr>
            <a:r>
              <a:rPr lang="fr-FR" b="1" noProof="0" dirty="0"/>
              <a:t>Besoins :</a:t>
            </a:r>
            <a:endParaRPr lang="fr-FR" noProof="0" dirty="0"/>
          </a:p>
          <a:p>
            <a:pPr lvl="1"/>
            <a:r>
              <a:rPr lang="fr-FR" noProof="0" dirty="0"/>
              <a:t>Processeur à 2 cœurs</a:t>
            </a:r>
            <a:r>
              <a:rPr lang="en-DE" noProof="0" dirty="0"/>
              <a:t> -&gt; </a:t>
            </a:r>
            <a:r>
              <a:rPr lang="en-DE" noProof="0" dirty="0" err="1"/>
              <a:t>WiFi</a:t>
            </a:r>
            <a:r>
              <a:rPr lang="en-DE" noProof="0" dirty="0"/>
              <a:t> + PID</a:t>
            </a:r>
            <a:endParaRPr lang="fr-FR" noProof="0" dirty="0"/>
          </a:p>
          <a:p>
            <a:pPr lvl="1"/>
            <a:r>
              <a:rPr lang="fr-FR" noProof="0" dirty="0"/>
              <a:t>Compacité</a:t>
            </a:r>
          </a:p>
          <a:p>
            <a:pPr lvl="1"/>
            <a:r>
              <a:rPr lang="fr-FR" noProof="0" dirty="0"/>
              <a:t>Wi-Fi &amp; Bluetooth</a:t>
            </a:r>
          </a:p>
          <a:p>
            <a:pPr lvl="1"/>
            <a:r>
              <a:rPr lang="fr-FR" noProof="0" dirty="0"/>
              <a:t>Nombre suffisant d’entrées/sorties (I/O)</a:t>
            </a:r>
          </a:p>
          <a:p>
            <a:pPr lvl="1"/>
            <a:r>
              <a:rPr lang="fr-FR" noProof="0" dirty="0"/>
              <a:t>Poids léger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82970B-4FFD-B78A-0287-B369ED20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noProof="0" smtClean="0"/>
              <a:t>03/11/2025</a:t>
            </a:fld>
            <a:endParaRPr lang="fr-FR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239E69-45BB-3645-DD35-366A8580B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30</a:t>
            </a:fld>
            <a:endParaRPr lang="fr-FR" noProof="0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C55ABFA-2299-09DE-113A-48A854FE866B}"/>
              </a:ext>
            </a:extLst>
          </p:cNvPr>
          <p:cNvGrpSpPr>
            <a:grpSpLocks noChangeAspect="1"/>
          </p:cNvGrpSpPr>
          <p:nvPr/>
        </p:nvGrpSpPr>
        <p:grpSpPr>
          <a:xfrm>
            <a:off x="6965457" y="1875122"/>
            <a:ext cx="4357085" cy="21953140"/>
            <a:chOff x="7232221" y="0"/>
            <a:chExt cx="1914578" cy="9646587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F147AE7F-E65C-8C09-84DE-16FEAD240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833"/>
            <a:stretch>
              <a:fillRect/>
            </a:stretch>
          </p:blipFill>
          <p:spPr>
            <a:xfrm>
              <a:off x="7232221" y="0"/>
              <a:ext cx="1911779" cy="5143500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9FAD6AEE-EBF1-29C0-0187-093253292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32221" y="5143500"/>
              <a:ext cx="1914578" cy="4503087"/>
            </a:xfrm>
            <a:prstGeom prst="rect">
              <a:avLst/>
            </a:prstGeom>
          </p:spPr>
        </p:pic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6351DB-4699-277C-3A42-1B8031DF00CB}"/>
              </a:ext>
            </a:extLst>
          </p:cNvPr>
          <p:cNvSpPr txBox="1">
            <a:spLocks/>
          </p:cNvSpPr>
          <p:nvPr/>
        </p:nvSpPr>
        <p:spPr>
          <a:xfrm>
            <a:off x="457200" y="5316368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 dirty="0"/>
              <a:t>Capteurs IR (x3)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Besoins :</a:t>
            </a:r>
            <a:endParaRPr lang="fr-FR" noProof="0" dirty="0"/>
          </a:p>
          <a:p>
            <a:pPr lvl="1"/>
            <a:r>
              <a:rPr lang="fr-FR" noProof="0" dirty="0"/>
              <a:t>Détection de lignes et d’orientation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Solution :</a:t>
            </a:r>
            <a:endParaRPr lang="fr-FR" noProof="0" dirty="0"/>
          </a:p>
          <a:p>
            <a:pPr lvl="1"/>
            <a:r>
              <a:rPr lang="fr-FR" noProof="0" dirty="0"/>
              <a:t>Capteurs analogiques </a:t>
            </a:r>
            <a:endParaRPr lang="en-DE" dirty="0"/>
          </a:p>
          <a:p>
            <a:pPr marL="457200" lvl="1" indent="0">
              <a:buNone/>
            </a:pPr>
            <a:r>
              <a:rPr lang="en-DE" noProof="0" dirty="0"/>
              <a:t>	</a:t>
            </a:r>
            <a:r>
              <a:rPr lang="fr-FR" noProof="0" dirty="0"/>
              <a:t>→ seuil dynamique ajustable</a:t>
            </a:r>
          </a:p>
          <a:p>
            <a:pPr lvl="1"/>
            <a:r>
              <a:rPr lang="fr-FR" noProof="0" dirty="0"/>
              <a:t>Très légers (≈ 3 × 0,35 g)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9212FB99-FDD7-4E61-DD60-634A999750FE}"/>
              </a:ext>
            </a:extLst>
          </p:cNvPr>
          <p:cNvSpPr txBox="1">
            <a:spLocks/>
          </p:cNvSpPr>
          <p:nvPr/>
        </p:nvSpPr>
        <p:spPr>
          <a:xfrm>
            <a:off x="457200" y="9432585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/>
              <a:t>IMU 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dirty="0"/>
              <a:t>Besoins :</a:t>
            </a:r>
            <a:endParaRPr lang="fr-FR" dirty="0"/>
          </a:p>
          <a:p>
            <a:pPr lvl="1"/>
            <a:r>
              <a:rPr lang="fr-FR" dirty="0"/>
              <a:t>Mesure des accélérations et angles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dirty="0"/>
              <a:t>Solution :</a:t>
            </a:r>
            <a:endParaRPr lang="fr-FR" dirty="0"/>
          </a:p>
          <a:p>
            <a:pPr lvl="1"/>
            <a:r>
              <a:rPr lang="fr-FR" dirty="0"/>
              <a:t>6 DOF</a:t>
            </a:r>
          </a:p>
          <a:p>
            <a:pPr lvl="1"/>
            <a:r>
              <a:rPr lang="fr-FR" dirty="0"/>
              <a:t>Légère (&lt; 2 g)</a:t>
            </a:r>
          </a:p>
          <a:p>
            <a:pPr lvl="1"/>
            <a:r>
              <a:rPr lang="fr-FR" dirty="0"/>
              <a:t>Interface simple (I²C)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FB39E2E4-56F3-2C34-CBFB-225192C0FF37}"/>
              </a:ext>
            </a:extLst>
          </p:cNvPr>
          <p:cNvSpPr txBox="1">
            <a:spLocks/>
          </p:cNvSpPr>
          <p:nvPr/>
        </p:nvSpPr>
        <p:spPr>
          <a:xfrm>
            <a:off x="457200" y="13548802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 dirty="0"/>
              <a:t>ESC 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Besoins :</a:t>
            </a:r>
            <a:endParaRPr lang="fr-FR" noProof="0" dirty="0"/>
          </a:p>
          <a:p>
            <a:pPr lvl="1"/>
            <a:r>
              <a:rPr lang="fr-FR" noProof="0" dirty="0"/>
              <a:t>Contrôle de 4 moteurs</a:t>
            </a:r>
          </a:p>
          <a:p>
            <a:pPr lvl="1"/>
            <a:r>
              <a:rPr lang="fr-FR" noProof="0" dirty="0"/>
              <a:t>Poids minimal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Solution : </a:t>
            </a:r>
            <a:endParaRPr lang="fr-FR" noProof="0" dirty="0"/>
          </a:p>
          <a:p>
            <a:pPr lvl="1"/>
            <a:r>
              <a:rPr lang="fr-FR" noProof="0" dirty="0"/>
              <a:t>Courant max : 35 A</a:t>
            </a:r>
          </a:p>
          <a:p>
            <a:pPr lvl="1"/>
            <a:r>
              <a:rPr lang="fr-FR" noProof="0" dirty="0"/>
              <a:t>Tension : 2S–4S (7,4 V – 14,8 V)</a:t>
            </a:r>
          </a:p>
          <a:p>
            <a:pPr lvl="1"/>
            <a:r>
              <a:rPr lang="fr-FR" noProof="0" dirty="0"/>
              <a:t>Poids : 3,6 g</a:t>
            </a:r>
          </a:p>
          <a:p>
            <a:pPr lvl="1"/>
            <a:r>
              <a:rPr lang="fr-FR" noProof="0" dirty="0"/>
              <a:t>Dimensions : 20 mm × 18 mm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953BDDDB-7DF1-4588-A440-9F7ABB194371}"/>
              </a:ext>
            </a:extLst>
          </p:cNvPr>
          <p:cNvSpPr txBox="1">
            <a:spLocks/>
          </p:cNvSpPr>
          <p:nvPr/>
        </p:nvSpPr>
        <p:spPr>
          <a:xfrm>
            <a:off x="457200" y="18007917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/>
              <a:t>Moteurs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/>
              <a:t>Besoins :</a:t>
            </a:r>
            <a:endParaRPr lang="fr-FR"/>
          </a:p>
          <a:p>
            <a:pPr lvl="1"/>
            <a:r>
              <a:rPr lang="fr-FR"/>
              <a:t>Compatibles 2S 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/>
              <a:t>	-&gt; (~12 000 kV – 20 000 kV)</a:t>
            </a:r>
          </a:p>
          <a:p>
            <a:pPr lvl="1"/>
            <a:r>
              <a:rPr lang="fr-FR"/>
              <a:t>Légers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/>
              <a:t>Solution :</a:t>
            </a:r>
            <a:endParaRPr lang="fr-FR"/>
          </a:p>
          <a:p>
            <a:pPr lvl="1"/>
            <a:r>
              <a:rPr lang="fr-FR"/>
              <a:t>Poids : 4 × 4,4 g</a:t>
            </a:r>
          </a:p>
          <a:p>
            <a:pPr lvl="1"/>
            <a:r>
              <a:rPr lang="fr-FR"/>
              <a:t>Arbre : Ø 1,5 mm</a:t>
            </a:r>
            <a:endParaRPr lang="fr-FR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263DA462-C76F-FC23-B433-C3E1B234E838}"/>
              </a:ext>
            </a:extLst>
          </p:cNvPr>
          <p:cNvSpPr txBox="1">
            <a:spLocks/>
          </p:cNvSpPr>
          <p:nvPr/>
        </p:nvSpPr>
        <p:spPr>
          <a:xfrm>
            <a:off x="457200" y="22467032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 dirty="0"/>
              <a:t>Hélices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Besoins :</a:t>
            </a:r>
            <a:endParaRPr lang="fr-FR" noProof="0" dirty="0"/>
          </a:p>
          <a:p>
            <a:pPr lvl="1"/>
            <a:r>
              <a:rPr lang="fr-FR" noProof="0" dirty="0"/>
              <a:t>Taille minimale</a:t>
            </a:r>
          </a:p>
          <a:p>
            <a:pPr lvl="1"/>
            <a:r>
              <a:rPr lang="fr-FR" noProof="0" dirty="0"/>
              <a:t>Arbre Ø 1,5 mm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Solution :</a:t>
            </a:r>
            <a:endParaRPr lang="fr-FR" noProof="0" dirty="0"/>
          </a:p>
          <a:p>
            <a:pPr lvl="1"/>
            <a:r>
              <a:rPr lang="fr-FR" noProof="0" dirty="0" err="1"/>
              <a:t>Gemfan</a:t>
            </a:r>
            <a:r>
              <a:rPr lang="fr-FR" noProof="0" dirty="0"/>
              <a:t> 35mms tripales 1309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C7169D9-1855-E595-5721-84001C2BCF03}"/>
              </a:ext>
            </a:extLst>
          </p:cNvPr>
          <p:cNvSpPr txBox="1">
            <a:spLocks/>
          </p:cNvSpPr>
          <p:nvPr/>
        </p:nvSpPr>
        <p:spPr>
          <a:xfrm>
            <a:off x="457200" y="26926147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/>
              <a:t>Protecteurs d’hélices (arrière)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dirty="0"/>
              <a:t>Besoins :</a:t>
            </a:r>
            <a:endParaRPr lang="fr-FR" dirty="0"/>
          </a:p>
          <a:p>
            <a:pPr lvl="1"/>
            <a:r>
              <a:rPr lang="fr-FR" dirty="0"/>
              <a:t>Taille compacte</a:t>
            </a:r>
          </a:p>
          <a:p>
            <a:pPr lvl="1"/>
            <a:r>
              <a:rPr lang="fr-FR" dirty="0"/>
              <a:t>Poids réduit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dirty="0"/>
              <a:t>Solution :</a:t>
            </a:r>
            <a:endParaRPr lang="fr-FR" dirty="0"/>
          </a:p>
          <a:p>
            <a:pPr lvl="1"/>
            <a:r>
              <a:rPr lang="fr-FR" dirty="0" err="1"/>
              <a:t>BetaFPV</a:t>
            </a:r>
            <a:r>
              <a:rPr lang="fr-FR" dirty="0"/>
              <a:t> 65, découpés manuellement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C826A188-F7FF-1DA8-14DC-DF49CC08D15C}"/>
              </a:ext>
            </a:extLst>
          </p:cNvPr>
          <p:cNvSpPr txBox="1">
            <a:spLocks/>
          </p:cNvSpPr>
          <p:nvPr/>
        </p:nvSpPr>
        <p:spPr>
          <a:xfrm>
            <a:off x="457200" y="31385262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 dirty="0"/>
              <a:t>Batterie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Besoins :</a:t>
            </a:r>
            <a:endParaRPr lang="fr-FR" noProof="0" dirty="0"/>
          </a:p>
          <a:p>
            <a:pPr lvl="1"/>
            <a:r>
              <a:rPr lang="fr-FR" noProof="0" dirty="0"/>
              <a:t>Tension : 2S</a:t>
            </a:r>
          </a:p>
          <a:p>
            <a:pPr lvl="1"/>
            <a:r>
              <a:rPr lang="fr-FR" noProof="0" dirty="0"/>
              <a:t>Dimensions compatibles avec la CAO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Solution :</a:t>
            </a:r>
            <a:endParaRPr lang="fr-FR" noProof="0" dirty="0"/>
          </a:p>
          <a:p>
            <a:pPr lvl="1"/>
            <a:r>
              <a:rPr lang="fr-FR" noProof="0" dirty="0"/>
              <a:t>CNHL 2S HV – 450 mAh</a:t>
            </a:r>
          </a:p>
          <a:p>
            <a:pPr lvl="1"/>
            <a:r>
              <a:rPr lang="fr-FR" noProof="0" dirty="0"/>
              <a:t>Cout faible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CDFFD13E-C669-1271-E6F4-BEAB10E9A12C}"/>
              </a:ext>
            </a:extLst>
          </p:cNvPr>
          <p:cNvSpPr txBox="1">
            <a:spLocks/>
          </p:cNvSpPr>
          <p:nvPr/>
        </p:nvSpPr>
        <p:spPr>
          <a:xfrm>
            <a:off x="457200" y="42645224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 dirty="0"/>
              <a:t>Alimentation du microcontrôleur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Besoins :</a:t>
            </a:r>
            <a:endParaRPr lang="fr-FR" noProof="0" dirty="0"/>
          </a:p>
          <a:p>
            <a:pPr lvl="1"/>
            <a:r>
              <a:rPr lang="fr-FR" noProof="0" dirty="0"/>
              <a:t>5 V, ~0,8 A</a:t>
            </a:r>
          </a:p>
          <a:p>
            <a:pPr lvl="1"/>
            <a:r>
              <a:rPr lang="fr-FR" noProof="0" dirty="0"/>
              <a:t>Compacte et économique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Solution :</a:t>
            </a:r>
            <a:endParaRPr lang="fr-FR" noProof="0" dirty="0"/>
          </a:p>
          <a:p>
            <a:pPr lvl="1"/>
            <a:r>
              <a:rPr lang="fr-FR" noProof="0" dirty="0"/>
              <a:t>BEC </a:t>
            </a:r>
            <a:r>
              <a:rPr lang="fr-FR" noProof="0" dirty="0" err="1"/>
              <a:t>Flywoo</a:t>
            </a:r>
            <a:r>
              <a:rPr lang="fr-FR" noProof="0" dirty="0"/>
              <a:t> V2.0 – 5 V / 2 A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5D0A4DC-DD1D-4F0B-9747-52B26BDB2092}"/>
              </a:ext>
            </a:extLst>
          </p:cNvPr>
          <p:cNvCxnSpPr/>
          <p:nvPr/>
        </p:nvCxnSpPr>
        <p:spPr>
          <a:xfrm>
            <a:off x="-3413757" y="1200151"/>
            <a:ext cx="3222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111BBE78-6C3C-C1C7-7BE5-2E8BFBCA2AA5}"/>
              </a:ext>
            </a:extLst>
          </p:cNvPr>
          <p:cNvCxnSpPr>
            <a:cxnSpLocks/>
          </p:cNvCxnSpPr>
          <p:nvPr/>
        </p:nvCxnSpPr>
        <p:spPr>
          <a:xfrm flipH="1">
            <a:off x="-10058400" y="-30861000"/>
            <a:ext cx="0" cy="81953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751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74F11-C62B-7E6E-8442-A3578F2F9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3E40A9-DE0D-1838-DCDB-8CB5AC196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Composantes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CF39A8E9-E38C-F07F-0A2A-CC26B2F73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-3390446"/>
            <a:ext cx="8229600" cy="3394472"/>
          </a:xfrm>
        </p:spPr>
        <p:txBody>
          <a:bodyPr/>
          <a:lstStyle/>
          <a:p>
            <a:r>
              <a:rPr lang="fr-FR" b="1" noProof="0" dirty="0"/>
              <a:t>Microcontrôleur : ESP32-S3</a:t>
            </a:r>
          </a:p>
          <a:p>
            <a:pPr marL="457200" lvl="1" indent="0">
              <a:buNone/>
            </a:pPr>
            <a:r>
              <a:rPr lang="fr-FR" b="1" noProof="0" dirty="0"/>
              <a:t>Besoins :</a:t>
            </a:r>
            <a:endParaRPr lang="fr-FR" noProof="0" dirty="0"/>
          </a:p>
          <a:p>
            <a:pPr lvl="1"/>
            <a:r>
              <a:rPr lang="fr-FR" noProof="0" dirty="0"/>
              <a:t>Processeur à 2 cœurs</a:t>
            </a:r>
          </a:p>
          <a:p>
            <a:pPr lvl="1"/>
            <a:r>
              <a:rPr lang="fr-FR" noProof="0" dirty="0"/>
              <a:t>Compacité</a:t>
            </a:r>
          </a:p>
          <a:p>
            <a:pPr lvl="1"/>
            <a:r>
              <a:rPr lang="fr-FR" noProof="0" dirty="0"/>
              <a:t>Wi-Fi &amp; Bluetooth</a:t>
            </a:r>
          </a:p>
          <a:p>
            <a:pPr lvl="1"/>
            <a:r>
              <a:rPr lang="fr-FR" noProof="0" dirty="0"/>
              <a:t>Nombre suffisant d’entrées/sorties (I/O)</a:t>
            </a:r>
          </a:p>
          <a:p>
            <a:pPr lvl="1"/>
            <a:r>
              <a:rPr lang="fr-FR" noProof="0" dirty="0"/>
              <a:t>Poids léger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BB4477D-4533-5637-D97B-F1AC09F6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noProof="0" smtClean="0"/>
              <a:t>03/11/2025</a:t>
            </a:fld>
            <a:endParaRPr lang="fr-FR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79395A4-7168-4A75-EDAE-845DF8D3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31</a:t>
            </a:fld>
            <a:endParaRPr lang="fr-FR" noProof="0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40649FEB-D6C5-CBC9-D21F-94D81591F0CC}"/>
              </a:ext>
            </a:extLst>
          </p:cNvPr>
          <p:cNvGrpSpPr>
            <a:grpSpLocks noChangeAspect="1"/>
          </p:cNvGrpSpPr>
          <p:nvPr/>
        </p:nvGrpSpPr>
        <p:grpSpPr>
          <a:xfrm>
            <a:off x="6965457" y="-78367"/>
            <a:ext cx="4357085" cy="21953140"/>
            <a:chOff x="7232221" y="0"/>
            <a:chExt cx="1914578" cy="9646587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A83EB993-DFA0-BE06-E5A8-E352BFD3B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833"/>
            <a:stretch>
              <a:fillRect/>
            </a:stretch>
          </p:blipFill>
          <p:spPr>
            <a:xfrm>
              <a:off x="7232221" y="0"/>
              <a:ext cx="1911779" cy="5143500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BCF27662-4288-5E7B-2A68-88CA049D5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32221" y="5143500"/>
              <a:ext cx="1914578" cy="4503087"/>
            </a:xfrm>
            <a:prstGeom prst="rect">
              <a:avLst/>
            </a:prstGeom>
          </p:spPr>
        </p:pic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2546C0-AC89-C09C-39B0-B4E626AFBBEA}"/>
              </a:ext>
            </a:extLst>
          </p:cNvPr>
          <p:cNvSpPr txBox="1">
            <a:spLocks/>
          </p:cNvSpPr>
          <p:nvPr/>
        </p:nvSpPr>
        <p:spPr>
          <a:xfrm>
            <a:off x="457200" y="1226512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 dirty="0"/>
              <a:t>Capteurs IR (x3)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Besoins :</a:t>
            </a:r>
            <a:endParaRPr lang="fr-FR" noProof="0" dirty="0"/>
          </a:p>
          <a:p>
            <a:pPr lvl="1"/>
            <a:r>
              <a:rPr lang="fr-FR" noProof="0" dirty="0"/>
              <a:t>Détection de lignes et d’orientation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Solution :</a:t>
            </a:r>
            <a:endParaRPr lang="fr-FR" noProof="0" dirty="0"/>
          </a:p>
          <a:p>
            <a:pPr lvl="1"/>
            <a:r>
              <a:rPr lang="fr-FR" noProof="0" dirty="0"/>
              <a:t>Capteurs analogiques </a:t>
            </a:r>
            <a:endParaRPr lang="en-DE" dirty="0"/>
          </a:p>
          <a:p>
            <a:pPr marL="457200" lvl="1" indent="0">
              <a:buNone/>
            </a:pPr>
            <a:r>
              <a:rPr lang="en-DE" noProof="0" dirty="0"/>
              <a:t>	</a:t>
            </a:r>
            <a:r>
              <a:rPr lang="fr-FR" noProof="0" dirty="0"/>
              <a:t>→ seuil dynamique ajustable</a:t>
            </a:r>
          </a:p>
          <a:p>
            <a:pPr lvl="1"/>
            <a:r>
              <a:rPr lang="fr-FR" noProof="0" dirty="0"/>
              <a:t>Très légers (≈ 3 × 0,35 g)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0D7DE65-E467-768A-A844-A3A01E7F6C31}"/>
              </a:ext>
            </a:extLst>
          </p:cNvPr>
          <p:cNvSpPr txBox="1">
            <a:spLocks/>
          </p:cNvSpPr>
          <p:nvPr/>
        </p:nvSpPr>
        <p:spPr>
          <a:xfrm>
            <a:off x="457200" y="5342729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/>
              <a:t>IMU 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dirty="0"/>
              <a:t>Besoins :</a:t>
            </a:r>
            <a:endParaRPr lang="fr-FR" dirty="0"/>
          </a:p>
          <a:p>
            <a:pPr lvl="1"/>
            <a:r>
              <a:rPr lang="fr-FR" dirty="0"/>
              <a:t>Mesure des accélérations et angles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dirty="0"/>
              <a:t>Solution :</a:t>
            </a:r>
            <a:endParaRPr lang="fr-FR" dirty="0"/>
          </a:p>
          <a:p>
            <a:pPr lvl="1"/>
            <a:r>
              <a:rPr lang="fr-FR" dirty="0"/>
              <a:t>6 DOF</a:t>
            </a:r>
          </a:p>
          <a:p>
            <a:pPr lvl="1"/>
            <a:r>
              <a:rPr lang="fr-FR" dirty="0"/>
              <a:t>Légère (&lt; 2 g)</a:t>
            </a:r>
          </a:p>
          <a:p>
            <a:pPr lvl="1"/>
            <a:r>
              <a:rPr lang="fr-FR" dirty="0"/>
              <a:t>Interface simple (I²C)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049E500D-115B-D491-B6DD-95CE79AACECC}"/>
              </a:ext>
            </a:extLst>
          </p:cNvPr>
          <p:cNvSpPr txBox="1">
            <a:spLocks/>
          </p:cNvSpPr>
          <p:nvPr/>
        </p:nvSpPr>
        <p:spPr>
          <a:xfrm>
            <a:off x="457200" y="9458946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 dirty="0"/>
              <a:t>ESC 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Besoins :</a:t>
            </a:r>
            <a:endParaRPr lang="fr-FR" noProof="0" dirty="0"/>
          </a:p>
          <a:p>
            <a:pPr lvl="1"/>
            <a:r>
              <a:rPr lang="fr-FR" noProof="0" dirty="0"/>
              <a:t>Contrôle de 4 moteurs</a:t>
            </a:r>
          </a:p>
          <a:p>
            <a:pPr lvl="1"/>
            <a:r>
              <a:rPr lang="fr-FR" noProof="0" dirty="0"/>
              <a:t>Poids minimal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Solution : </a:t>
            </a:r>
            <a:endParaRPr lang="fr-FR" noProof="0" dirty="0"/>
          </a:p>
          <a:p>
            <a:pPr lvl="1"/>
            <a:r>
              <a:rPr lang="fr-FR" noProof="0" dirty="0"/>
              <a:t>Courant max : 35 A</a:t>
            </a:r>
          </a:p>
          <a:p>
            <a:pPr lvl="1"/>
            <a:r>
              <a:rPr lang="fr-FR" noProof="0" dirty="0"/>
              <a:t>Tension : 2S–4S (7,4 V – 14,8 V)</a:t>
            </a:r>
          </a:p>
          <a:p>
            <a:pPr lvl="1"/>
            <a:r>
              <a:rPr lang="fr-FR" noProof="0" dirty="0"/>
              <a:t>Poids : 3,6 g</a:t>
            </a:r>
          </a:p>
          <a:p>
            <a:pPr lvl="1"/>
            <a:r>
              <a:rPr lang="fr-FR" noProof="0" dirty="0"/>
              <a:t>Dimensions : 20 mm × 18 mm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87C1A738-EA8D-40BA-0C0A-E41B38191938}"/>
              </a:ext>
            </a:extLst>
          </p:cNvPr>
          <p:cNvSpPr txBox="1">
            <a:spLocks/>
          </p:cNvSpPr>
          <p:nvPr/>
        </p:nvSpPr>
        <p:spPr>
          <a:xfrm>
            <a:off x="457200" y="13918061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/>
              <a:t>Moteurs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/>
              <a:t>Besoins :</a:t>
            </a:r>
            <a:endParaRPr lang="fr-FR"/>
          </a:p>
          <a:p>
            <a:pPr lvl="1"/>
            <a:r>
              <a:rPr lang="fr-FR"/>
              <a:t>Compatibles 2S 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/>
              <a:t>	-&gt; (~12 000 kV – 20 000 kV)</a:t>
            </a:r>
          </a:p>
          <a:p>
            <a:pPr lvl="1"/>
            <a:r>
              <a:rPr lang="fr-FR"/>
              <a:t>Légers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/>
              <a:t>Solution :</a:t>
            </a:r>
            <a:endParaRPr lang="fr-FR"/>
          </a:p>
          <a:p>
            <a:pPr lvl="1"/>
            <a:r>
              <a:rPr lang="fr-FR"/>
              <a:t>Poids : 4 × 4,4 g</a:t>
            </a:r>
          </a:p>
          <a:p>
            <a:pPr lvl="1"/>
            <a:r>
              <a:rPr lang="fr-FR"/>
              <a:t>Arbre : Ø 1,5 mm</a:t>
            </a:r>
            <a:endParaRPr lang="fr-FR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63F5D6BB-2534-284D-82F9-2CA0479BCDCE}"/>
              </a:ext>
            </a:extLst>
          </p:cNvPr>
          <p:cNvSpPr txBox="1">
            <a:spLocks/>
          </p:cNvSpPr>
          <p:nvPr/>
        </p:nvSpPr>
        <p:spPr>
          <a:xfrm>
            <a:off x="457200" y="18377176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 dirty="0"/>
              <a:t>Hélices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Besoins :</a:t>
            </a:r>
            <a:endParaRPr lang="fr-FR" noProof="0" dirty="0"/>
          </a:p>
          <a:p>
            <a:pPr lvl="1"/>
            <a:r>
              <a:rPr lang="fr-FR" noProof="0" dirty="0"/>
              <a:t>Taille minimale</a:t>
            </a:r>
          </a:p>
          <a:p>
            <a:pPr lvl="1"/>
            <a:r>
              <a:rPr lang="fr-FR" noProof="0" dirty="0"/>
              <a:t>Arbre Ø 1,5 mm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Solution :</a:t>
            </a:r>
            <a:endParaRPr lang="fr-FR" noProof="0" dirty="0"/>
          </a:p>
          <a:p>
            <a:pPr lvl="1"/>
            <a:r>
              <a:rPr lang="fr-FR" noProof="0" dirty="0" err="1"/>
              <a:t>Gemfan</a:t>
            </a:r>
            <a:r>
              <a:rPr lang="fr-FR" noProof="0" dirty="0"/>
              <a:t> 35mms tripales 1309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ADD6A415-49EE-1BE6-D1B0-D0E0E7779FD0}"/>
              </a:ext>
            </a:extLst>
          </p:cNvPr>
          <p:cNvSpPr txBox="1">
            <a:spLocks/>
          </p:cNvSpPr>
          <p:nvPr/>
        </p:nvSpPr>
        <p:spPr>
          <a:xfrm>
            <a:off x="457200" y="22836291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/>
              <a:t>Protecteurs d’hélices (arrière)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dirty="0"/>
              <a:t>Besoins :</a:t>
            </a:r>
            <a:endParaRPr lang="fr-FR" dirty="0"/>
          </a:p>
          <a:p>
            <a:pPr lvl="1"/>
            <a:r>
              <a:rPr lang="fr-FR" dirty="0"/>
              <a:t>Taille compacte</a:t>
            </a:r>
          </a:p>
          <a:p>
            <a:pPr lvl="1"/>
            <a:r>
              <a:rPr lang="fr-FR" dirty="0"/>
              <a:t>Poids réduit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dirty="0"/>
              <a:t>Solution :</a:t>
            </a:r>
            <a:endParaRPr lang="fr-FR" dirty="0"/>
          </a:p>
          <a:p>
            <a:pPr lvl="1"/>
            <a:r>
              <a:rPr lang="fr-FR" dirty="0" err="1"/>
              <a:t>BetaFPV</a:t>
            </a:r>
            <a:r>
              <a:rPr lang="fr-FR" dirty="0"/>
              <a:t> 65, découpés manuellement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14BDFD37-22DC-6526-0176-EAADEFBB5B4C}"/>
              </a:ext>
            </a:extLst>
          </p:cNvPr>
          <p:cNvSpPr txBox="1">
            <a:spLocks/>
          </p:cNvSpPr>
          <p:nvPr/>
        </p:nvSpPr>
        <p:spPr>
          <a:xfrm>
            <a:off x="457200" y="27295406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 dirty="0"/>
              <a:t>Batterie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Besoins :</a:t>
            </a:r>
            <a:endParaRPr lang="fr-FR" noProof="0" dirty="0"/>
          </a:p>
          <a:p>
            <a:pPr lvl="1"/>
            <a:r>
              <a:rPr lang="fr-FR" noProof="0" dirty="0"/>
              <a:t>Tension : 2S</a:t>
            </a:r>
          </a:p>
          <a:p>
            <a:pPr lvl="1"/>
            <a:r>
              <a:rPr lang="fr-FR" noProof="0" dirty="0"/>
              <a:t>Dimensions compatibles avec la CAO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Solution :</a:t>
            </a:r>
            <a:endParaRPr lang="fr-FR" noProof="0" dirty="0"/>
          </a:p>
          <a:p>
            <a:pPr lvl="1"/>
            <a:r>
              <a:rPr lang="fr-FR" noProof="0" dirty="0"/>
              <a:t>CNHL 2S HV – 450 mAh</a:t>
            </a:r>
          </a:p>
          <a:p>
            <a:pPr lvl="1"/>
            <a:r>
              <a:rPr lang="fr-FR" noProof="0" dirty="0"/>
              <a:t>Cout faible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19A7048C-E393-B5B8-BC29-4B467451DF02}"/>
              </a:ext>
            </a:extLst>
          </p:cNvPr>
          <p:cNvSpPr txBox="1">
            <a:spLocks/>
          </p:cNvSpPr>
          <p:nvPr/>
        </p:nvSpPr>
        <p:spPr>
          <a:xfrm>
            <a:off x="457200" y="42645224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 dirty="0"/>
              <a:t>Alimentation du microcontrôleur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Besoins :</a:t>
            </a:r>
            <a:endParaRPr lang="fr-FR" noProof="0" dirty="0"/>
          </a:p>
          <a:p>
            <a:pPr lvl="1"/>
            <a:r>
              <a:rPr lang="fr-FR" noProof="0" dirty="0"/>
              <a:t>5 V, ~0,8 A</a:t>
            </a:r>
          </a:p>
          <a:p>
            <a:pPr lvl="1"/>
            <a:r>
              <a:rPr lang="fr-FR" noProof="0" dirty="0"/>
              <a:t>Compacte et économique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Solution :</a:t>
            </a:r>
            <a:endParaRPr lang="fr-FR" noProof="0" dirty="0"/>
          </a:p>
          <a:p>
            <a:pPr lvl="1"/>
            <a:r>
              <a:rPr lang="fr-FR" noProof="0" dirty="0"/>
              <a:t>BEC </a:t>
            </a:r>
            <a:r>
              <a:rPr lang="fr-FR" noProof="0" dirty="0" err="1"/>
              <a:t>Flywoo</a:t>
            </a:r>
            <a:r>
              <a:rPr lang="fr-FR" noProof="0" dirty="0"/>
              <a:t> V2.0 – 5 V / 2 A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D96EBC5F-FF74-E178-8DB4-9402EEDC4C39}"/>
              </a:ext>
            </a:extLst>
          </p:cNvPr>
          <p:cNvCxnSpPr/>
          <p:nvPr/>
        </p:nvCxnSpPr>
        <p:spPr>
          <a:xfrm>
            <a:off x="-3413757" y="1200151"/>
            <a:ext cx="3222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71940E2E-A537-4599-009E-470E85A8F08A}"/>
              </a:ext>
            </a:extLst>
          </p:cNvPr>
          <p:cNvCxnSpPr>
            <a:cxnSpLocks/>
          </p:cNvCxnSpPr>
          <p:nvPr/>
        </p:nvCxnSpPr>
        <p:spPr>
          <a:xfrm flipH="1">
            <a:off x="-10058400" y="-30861000"/>
            <a:ext cx="0" cy="81953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9955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A5097-E3B3-3A14-9B6A-F463C153C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8C24BB-082D-6CDB-0778-C8941BDFE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Composantes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0A912035-E8B8-D0BD-8E4D-1385CDE0F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-6960960"/>
            <a:ext cx="8229600" cy="3394472"/>
          </a:xfrm>
        </p:spPr>
        <p:txBody>
          <a:bodyPr/>
          <a:lstStyle/>
          <a:p>
            <a:r>
              <a:rPr lang="fr-FR" b="1" noProof="0" dirty="0"/>
              <a:t>Microcontrôleur : ESP32-S3</a:t>
            </a:r>
          </a:p>
          <a:p>
            <a:pPr marL="457200" lvl="1" indent="0">
              <a:buNone/>
            </a:pPr>
            <a:r>
              <a:rPr lang="fr-FR" b="1" noProof="0" dirty="0"/>
              <a:t>Besoins :</a:t>
            </a:r>
            <a:endParaRPr lang="fr-FR" noProof="0" dirty="0"/>
          </a:p>
          <a:p>
            <a:pPr lvl="1"/>
            <a:r>
              <a:rPr lang="fr-FR" noProof="0" dirty="0"/>
              <a:t>Processeur à 2 cœurs</a:t>
            </a:r>
          </a:p>
          <a:p>
            <a:pPr lvl="1"/>
            <a:r>
              <a:rPr lang="fr-FR" noProof="0" dirty="0"/>
              <a:t>Compacité</a:t>
            </a:r>
          </a:p>
          <a:p>
            <a:pPr lvl="1"/>
            <a:r>
              <a:rPr lang="fr-FR" noProof="0" dirty="0"/>
              <a:t>Wi-Fi &amp; Bluetooth</a:t>
            </a:r>
          </a:p>
          <a:p>
            <a:pPr lvl="1"/>
            <a:r>
              <a:rPr lang="fr-FR" noProof="0" dirty="0"/>
              <a:t>Nombre suffisant d’entrées/sorties (I/O)</a:t>
            </a:r>
          </a:p>
          <a:p>
            <a:pPr lvl="1"/>
            <a:r>
              <a:rPr lang="fr-FR" noProof="0" dirty="0"/>
              <a:t>Poids léger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021069-5087-C127-366D-D5316CD5F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noProof="0" smtClean="0"/>
              <a:t>03/11/2025</a:t>
            </a:fld>
            <a:endParaRPr lang="fr-FR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75B420-6CF8-BBBB-8935-83EF850E4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32</a:t>
            </a:fld>
            <a:endParaRPr lang="fr-FR" noProof="0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A4CD21A-619D-DB9A-B679-2691D806F718}"/>
              </a:ext>
            </a:extLst>
          </p:cNvPr>
          <p:cNvGrpSpPr>
            <a:grpSpLocks noChangeAspect="1"/>
          </p:cNvGrpSpPr>
          <p:nvPr/>
        </p:nvGrpSpPr>
        <p:grpSpPr>
          <a:xfrm>
            <a:off x="6965457" y="-2566280"/>
            <a:ext cx="4357085" cy="21953140"/>
            <a:chOff x="7232221" y="0"/>
            <a:chExt cx="1914578" cy="9646587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BF972047-9521-6470-802E-416B6CAC3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833"/>
            <a:stretch>
              <a:fillRect/>
            </a:stretch>
          </p:blipFill>
          <p:spPr>
            <a:xfrm>
              <a:off x="7232221" y="0"/>
              <a:ext cx="1911779" cy="5143500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AF5D0243-B52D-F435-4D73-A17A5AE7C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32221" y="5143500"/>
              <a:ext cx="1914578" cy="4503087"/>
            </a:xfrm>
            <a:prstGeom prst="rect">
              <a:avLst/>
            </a:prstGeom>
          </p:spPr>
        </p:pic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F012CE-1965-AA26-F924-8985D1B4246C}"/>
              </a:ext>
            </a:extLst>
          </p:cNvPr>
          <p:cNvSpPr txBox="1">
            <a:spLocks/>
          </p:cNvSpPr>
          <p:nvPr/>
        </p:nvSpPr>
        <p:spPr>
          <a:xfrm>
            <a:off x="457200" y="-3519656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 dirty="0"/>
              <a:t>Capteurs IR (x3)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Besoins :</a:t>
            </a:r>
            <a:endParaRPr lang="fr-FR" noProof="0" dirty="0"/>
          </a:p>
          <a:p>
            <a:pPr lvl="1"/>
            <a:r>
              <a:rPr lang="fr-FR" noProof="0" dirty="0"/>
              <a:t>Détection de lignes et d’orientation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Solution :</a:t>
            </a:r>
            <a:endParaRPr lang="fr-FR" noProof="0" dirty="0"/>
          </a:p>
          <a:p>
            <a:pPr lvl="1"/>
            <a:r>
              <a:rPr lang="fr-FR" noProof="0" dirty="0"/>
              <a:t>Capteurs analogiques </a:t>
            </a:r>
            <a:endParaRPr lang="en-DE" dirty="0"/>
          </a:p>
          <a:p>
            <a:pPr marL="457200" lvl="1" indent="0">
              <a:buNone/>
            </a:pPr>
            <a:r>
              <a:rPr lang="en-DE" noProof="0" dirty="0"/>
              <a:t>	</a:t>
            </a:r>
            <a:r>
              <a:rPr lang="fr-FR" noProof="0" dirty="0"/>
              <a:t>→ seuil dynamique ajustable</a:t>
            </a:r>
          </a:p>
          <a:p>
            <a:pPr lvl="1"/>
            <a:r>
              <a:rPr lang="fr-FR" noProof="0" dirty="0"/>
              <a:t>Très légers (≈ 3 × 0,35 g)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1DB8B250-FE99-24DD-710E-F0A7754352C5}"/>
              </a:ext>
            </a:extLst>
          </p:cNvPr>
          <p:cNvSpPr txBox="1">
            <a:spLocks/>
          </p:cNvSpPr>
          <p:nvPr/>
        </p:nvSpPr>
        <p:spPr>
          <a:xfrm>
            <a:off x="457200" y="1271474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/>
              <a:t>IMU 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dirty="0"/>
              <a:t>Besoins :</a:t>
            </a:r>
            <a:endParaRPr lang="fr-FR" dirty="0"/>
          </a:p>
          <a:p>
            <a:pPr lvl="1"/>
            <a:r>
              <a:rPr lang="fr-FR" dirty="0"/>
              <a:t>Mesure des accélérations et angles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dirty="0"/>
              <a:t>Solution :</a:t>
            </a:r>
            <a:endParaRPr lang="fr-FR" dirty="0"/>
          </a:p>
          <a:p>
            <a:pPr lvl="1"/>
            <a:r>
              <a:rPr lang="fr-FR" dirty="0"/>
              <a:t>6 DOF</a:t>
            </a:r>
          </a:p>
          <a:p>
            <a:pPr lvl="1"/>
            <a:r>
              <a:rPr lang="fr-FR" dirty="0"/>
              <a:t>Légère (&lt; 2 g)</a:t>
            </a:r>
          </a:p>
          <a:p>
            <a:pPr lvl="1"/>
            <a:r>
              <a:rPr lang="fr-FR" dirty="0"/>
              <a:t>Interface simple (I²C)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0A9AA03C-D7CD-9D4B-E754-E879CFBBF891}"/>
              </a:ext>
            </a:extLst>
          </p:cNvPr>
          <p:cNvSpPr txBox="1">
            <a:spLocks/>
          </p:cNvSpPr>
          <p:nvPr/>
        </p:nvSpPr>
        <p:spPr>
          <a:xfrm>
            <a:off x="457200" y="5387691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 dirty="0"/>
              <a:t>ESC 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Besoins :</a:t>
            </a:r>
            <a:endParaRPr lang="fr-FR" noProof="0" dirty="0"/>
          </a:p>
          <a:p>
            <a:pPr lvl="1"/>
            <a:r>
              <a:rPr lang="fr-FR" noProof="0" dirty="0"/>
              <a:t>Contrôle de 4 moteurs</a:t>
            </a:r>
          </a:p>
          <a:p>
            <a:pPr lvl="1"/>
            <a:r>
              <a:rPr lang="fr-FR" noProof="0" dirty="0"/>
              <a:t>Poids minimal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Solution : </a:t>
            </a:r>
            <a:endParaRPr lang="fr-FR" noProof="0" dirty="0"/>
          </a:p>
          <a:p>
            <a:pPr lvl="1"/>
            <a:r>
              <a:rPr lang="fr-FR" noProof="0" dirty="0"/>
              <a:t>Courant max : 35 A</a:t>
            </a:r>
          </a:p>
          <a:p>
            <a:pPr lvl="1"/>
            <a:r>
              <a:rPr lang="fr-FR" noProof="0" dirty="0"/>
              <a:t>Tension : 2S–4S (7,4 V – 14,8 V)</a:t>
            </a:r>
          </a:p>
          <a:p>
            <a:pPr lvl="1"/>
            <a:r>
              <a:rPr lang="fr-FR" noProof="0" dirty="0"/>
              <a:t>Poids : 3,6 g</a:t>
            </a:r>
          </a:p>
          <a:p>
            <a:pPr lvl="1"/>
            <a:r>
              <a:rPr lang="fr-FR" noProof="0" dirty="0"/>
              <a:t>Dimensions : 20 mm × 18 mm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721252B-42E6-5AEB-E4C1-247060D6D568}"/>
              </a:ext>
            </a:extLst>
          </p:cNvPr>
          <p:cNvSpPr txBox="1">
            <a:spLocks/>
          </p:cNvSpPr>
          <p:nvPr/>
        </p:nvSpPr>
        <p:spPr>
          <a:xfrm>
            <a:off x="457200" y="9846806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/>
              <a:t>Moteurs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/>
              <a:t>Besoins :</a:t>
            </a:r>
            <a:endParaRPr lang="fr-FR"/>
          </a:p>
          <a:p>
            <a:pPr lvl="1"/>
            <a:r>
              <a:rPr lang="fr-FR"/>
              <a:t>Compatibles 2S 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/>
              <a:t>	-&gt; (~12 000 kV – 20 000 kV)</a:t>
            </a:r>
          </a:p>
          <a:p>
            <a:pPr lvl="1"/>
            <a:r>
              <a:rPr lang="fr-FR"/>
              <a:t>Légers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/>
              <a:t>Solution :</a:t>
            </a:r>
            <a:endParaRPr lang="fr-FR"/>
          </a:p>
          <a:p>
            <a:pPr lvl="1"/>
            <a:r>
              <a:rPr lang="fr-FR"/>
              <a:t>Poids : 4 × 4,4 g</a:t>
            </a:r>
          </a:p>
          <a:p>
            <a:pPr lvl="1"/>
            <a:r>
              <a:rPr lang="fr-FR"/>
              <a:t>Arbre : Ø 1,5 mm</a:t>
            </a:r>
            <a:endParaRPr lang="fr-FR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F0EB21DE-331F-1754-C273-A09F3143A5D2}"/>
              </a:ext>
            </a:extLst>
          </p:cNvPr>
          <p:cNvSpPr txBox="1">
            <a:spLocks/>
          </p:cNvSpPr>
          <p:nvPr/>
        </p:nvSpPr>
        <p:spPr>
          <a:xfrm>
            <a:off x="457200" y="14305921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 dirty="0"/>
              <a:t>Hélices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Besoins :</a:t>
            </a:r>
            <a:endParaRPr lang="fr-FR" noProof="0" dirty="0"/>
          </a:p>
          <a:p>
            <a:pPr lvl="1"/>
            <a:r>
              <a:rPr lang="fr-FR" noProof="0" dirty="0"/>
              <a:t>Taille minimale</a:t>
            </a:r>
          </a:p>
          <a:p>
            <a:pPr lvl="1"/>
            <a:r>
              <a:rPr lang="fr-FR" noProof="0" dirty="0"/>
              <a:t>Arbre Ø 1,5 mm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Solution :</a:t>
            </a:r>
            <a:endParaRPr lang="fr-FR" noProof="0" dirty="0"/>
          </a:p>
          <a:p>
            <a:pPr lvl="1"/>
            <a:r>
              <a:rPr lang="fr-FR" noProof="0" dirty="0" err="1"/>
              <a:t>Gemfan</a:t>
            </a:r>
            <a:r>
              <a:rPr lang="fr-FR" noProof="0" dirty="0"/>
              <a:t> 35mms tripales 1309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B804BCE0-6FAD-337A-CE58-D9F03D666495}"/>
              </a:ext>
            </a:extLst>
          </p:cNvPr>
          <p:cNvSpPr txBox="1">
            <a:spLocks/>
          </p:cNvSpPr>
          <p:nvPr/>
        </p:nvSpPr>
        <p:spPr>
          <a:xfrm>
            <a:off x="457200" y="18765036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/>
              <a:t>Protecteurs d’hélices (arrière)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dirty="0"/>
              <a:t>Besoins :</a:t>
            </a:r>
            <a:endParaRPr lang="fr-FR" dirty="0"/>
          </a:p>
          <a:p>
            <a:pPr lvl="1"/>
            <a:r>
              <a:rPr lang="fr-FR" dirty="0"/>
              <a:t>Taille compacte</a:t>
            </a:r>
          </a:p>
          <a:p>
            <a:pPr lvl="1"/>
            <a:r>
              <a:rPr lang="fr-FR" dirty="0"/>
              <a:t>Poids réduit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dirty="0"/>
              <a:t>Solution :</a:t>
            </a:r>
            <a:endParaRPr lang="fr-FR" dirty="0"/>
          </a:p>
          <a:p>
            <a:pPr lvl="1"/>
            <a:r>
              <a:rPr lang="fr-FR" dirty="0" err="1"/>
              <a:t>BetaFPV</a:t>
            </a:r>
            <a:r>
              <a:rPr lang="fr-FR" dirty="0"/>
              <a:t> 65, découpés manuellement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2C8BC6B3-DDFA-E38D-8883-7BCFC0D007F5}"/>
              </a:ext>
            </a:extLst>
          </p:cNvPr>
          <p:cNvSpPr txBox="1">
            <a:spLocks/>
          </p:cNvSpPr>
          <p:nvPr/>
        </p:nvSpPr>
        <p:spPr>
          <a:xfrm>
            <a:off x="457200" y="23224151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 dirty="0"/>
              <a:t>Batterie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Besoins :</a:t>
            </a:r>
            <a:endParaRPr lang="fr-FR" noProof="0" dirty="0"/>
          </a:p>
          <a:p>
            <a:pPr lvl="1"/>
            <a:r>
              <a:rPr lang="fr-FR" noProof="0" dirty="0"/>
              <a:t>Tension : 2S</a:t>
            </a:r>
          </a:p>
          <a:p>
            <a:pPr lvl="1"/>
            <a:r>
              <a:rPr lang="fr-FR" noProof="0" dirty="0"/>
              <a:t>Dimensions compatibles avec la CAO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Solution :</a:t>
            </a:r>
            <a:endParaRPr lang="fr-FR" noProof="0" dirty="0"/>
          </a:p>
          <a:p>
            <a:pPr lvl="1"/>
            <a:r>
              <a:rPr lang="fr-FR" noProof="0" dirty="0"/>
              <a:t>CNHL 2S HV – 450 mAh</a:t>
            </a:r>
          </a:p>
          <a:p>
            <a:pPr lvl="1"/>
            <a:r>
              <a:rPr lang="fr-FR" noProof="0" dirty="0"/>
              <a:t>Cout faible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56B92F6F-D93B-AC3B-F895-B231536DE2F5}"/>
              </a:ext>
            </a:extLst>
          </p:cNvPr>
          <p:cNvSpPr txBox="1">
            <a:spLocks/>
          </p:cNvSpPr>
          <p:nvPr/>
        </p:nvSpPr>
        <p:spPr>
          <a:xfrm>
            <a:off x="457200" y="42645224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 dirty="0"/>
              <a:t>Alimentation du microcontrôleur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Besoins :</a:t>
            </a:r>
            <a:endParaRPr lang="fr-FR" noProof="0" dirty="0"/>
          </a:p>
          <a:p>
            <a:pPr lvl="1"/>
            <a:r>
              <a:rPr lang="fr-FR" noProof="0" dirty="0"/>
              <a:t>5 V, ~0,8 A</a:t>
            </a:r>
          </a:p>
          <a:p>
            <a:pPr lvl="1"/>
            <a:r>
              <a:rPr lang="fr-FR" noProof="0" dirty="0"/>
              <a:t>Compacte et économique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Solution :</a:t>
            </a:r>
            <a:endParaRPr lang="fr-FR" noProof="0" dirty="0"/>
          </a:p>
          <a:p>
            <a:pPr lvl="1"/>
            <a:r>
              <a:rPr lang="fr-FR" noProof="0" dirty="0"/>
              <a:t>BEC </a:t>
            </a:r>
            <a:r>
              <a:rPr lang="fr-FR" noProof="0" dirty="0" err="1"/>
              <a:t>Flywoo</a:t>
            </a:r>
            <a:r>
              <a:rPr lang="fr-FR" noProof="0" dirty="0"/>
              <a:t> V2.0 – 5 V / 2 A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3FEA2469-971C-99E0-2CB7-381CF2C89739}"/>
              </a:ext>
            </a:extLst>
          </p:cNvPr>
          <p:cNvCxnSpPr/>
          <p:nvPr/>
        </p:nvCxnSpPr>
        <p:spPr>
          <a:xfrm>
            <a:off x="-3413757" y="1200151"/>
            <a:ext cx="3222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349E5B84-650B-EA42-5320-2FAC0920F3DA}"/>
              </a:ext>
            </a:extLst>
          </p:cNvPr>
          <p:cNvCxnSpPr>
            <a:cxnSpLocks/>
          </p:cNvCxnSpPr>
          <p:nvPr/>
        </p:nvCxnSpPr>
        <p:spPr>
          <a:xfrm flipH="1">
            <a:off x="-10058400" y="-30861000"/>
            <a:ext cx="0" cy="81953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961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791E7-7036-06DC-935A-2EFF99769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46D79D-2C0F-26EA-D951-F2EC1395D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Composantes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8152FDDC-2493-0BFC-950C-E52A7F6EE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-11133950"/>
            <a:ext cx="8229600" cy="3394472"/>
          </a:xfrm>
        </p:spPr>
        <p:txBody>
          <a:bodyPr/>
          <a:lstStyle/>
          <a:p>
            <a:r>
              <a:rPr lang="fr-FR" b="1" noProof="0" dirty="0"/>
              <a:t>Microcontrôleur : ESP32-S3</a:t>
            </a:r>
          </a:p>
          <a:p>
            <a:pPr marL="457200" lvl="1" indent="0">
              <a:buNone/>
            </a:pPr>
            <a:r>
              <a:rPr lang="fr-FR" b="1" noProof="0" dirty="0"/>
              <a:t>Besoins :</a:t>
            </a:r>
            <a:endParaRPr lang="fr-FR" noProof="0" dirty="0"/>
          </a:p>
          <a:p>
            <a:pPr lvl="1"/>
            <a:r>
              <a:rPr lang="fr-FR" noProof="0" dirty="0"/>
              <a:t>Processeur à 2 cœurs</a:t>
            </a:r>
          </a:p>
          <a:p>
            <a:pPr lvl="1"/>
            <a:r>
              <a:rPr lang="fr-FR" noProof="0" dirty="0"/>
              <a:t>Compacité</a:t>
            </a:r>
          </a:p>
          <a:p>
            <a:pPr lvl="1"/>
            <a:r>
              <a:rPr lang="fr-FR" noProof="0" dirty="0"/>
              <a:t>Wi-Fi &amp; Bluetooth</a:t>
            </a:r>
          </a:p>
          <a:p>
            <a:pPr lvl="1"/>
            <a:r>
              <a:rPr lang="fr-FR" noProof="0" dirty="0"/>
              <a:t>Nombre suffisant d’entrées/sorties (I/O)</a:t>
            </a:r>
          </a:p>
          <a:p>
            <a:pPr lvl="1"/>
            <a:r>
              <a:rPr lang="fr-FR" noProof="0" dirty="0"/>
              <a:t>Poids léger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D25CEE-6DA1-F870-6A3B-64593AA96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noProof="0" smtClean="0"/>
              <a:t>03/11/2025</a:t>
            </a:fld>
            <a:endParaRPr lang="fr-FR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812F294-BDB1-B33C-C35D-ACFF42CB1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33</a:t>
            </a:fld>
            <a:endParaRPr lang="fr-FR" noProof="0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3003C37D-32FD-938C-8C49-FDAA7FB2CEF4}"/>
              </a:ext>
            </a:extLst>
          </p:cNvPr>
          <p:cNvGrpSpPr>
            <a:grpSpLocks noChangeAspect="1"/>
          </p:cNvGrpSpPr>
          <p:nvPr/>
        </p:nvGrpSpPr>
        <p:grpSpPr>
          <a:xfrm>
            <a:off x="6965457" y="-5282287"/>
            <a:ext cx="4357085" cy="21953140"/>
            <a:chOff x="7232221" y="0"/>
            <a:chExt cx="1914578" cy="9646587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754D0C45-F518-4971-3238-68EEA9FED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833"/>
            <a:stretch>
              <a:fillRect/>
            </a:stretch>
          </p:blipFill>
          <p:spPr>
            <a:xfrm>
              <a:off x="7232221" y="0"/>
              <a:ext cx="1911779" cy="5143500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CF054975-E4DF-BB01-4419-3CA1F6634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32221" y="5143500"/>
              <a:ext cx="1914578" cy="4503087"/>
            </a:xfrm>
            <a:prstGeom prst="rect">
              <a:avLst/>
            </a:prstGeom>
          </p:spPr>
        </p:pic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69C8C5-1530-8C7C-AEC7-7DA3F2A7F6C4}"/>
              </a:ext>
            </a:extLst>
          </p:cNvPr>
          <p:cNvSpPr txBox="1">
            <a:spLocks/>
          </p:cNvSpPr>
          <p:nvPr/>
        </p:nvSpPr>
        <p:spPr>
          <a:xfrm>
            <a:off x="457200" y="-7017733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 dirty="0"/>
              <a:t>Capteurs IR (x3)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Besoins :</a:t>
            </a:r>
            <a:endParaRPr lang="fr-FR" noProof="0" dirty="0"/>
          </a:p>
          <a:p>
            <a:pPr lvl="1"/>
            <a:r>
              <a:rPr lang="fr-FR" noProof="0" dirty="0"/>
              <a:t>Détection de lignes et d’orientation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Solution :</a:t>
            </a:r>
            <a:endParaRPr lang="fr-FR" noProof="0" dirty="0"/>
          </a:p>
          <a:p>
            <a:pPr lvl="1"/>
            <a:r>
              <a:rPr lang="fr-FR" noProof="0" dirty="0"/>
              <a:t>Capteurs analogiques </a:t>
            </a:r>
            <a:endParaRPr lang="en-DE" dirty="0"/>
          </a:p>
          <a:p>
            <a:pPr marL="457200" lvl="1" indent="0">
              <a:buNone/>
            </a:pPr>
            <a:r>
              <a:rPr lang="en-DE" noProof="0" dirty="0"/>
              <a:t>	</a:t>
            </a:r>
            <a:r>
              <a:rPr lang="fr-FR" noProof="0" dirty="0"/>
              <a:t>→ seuil dynamique ajustable</a:t>
            </a:r>
          </a:p>
          <a:p>
            <a:pPr lvl="1"/>
            <a:r>
              <a:rPr lang="fr-FR" noProof="0" dirty="0"/>
              <a:t>Très légers (≈ 3 × 0,35 g)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84CA1F05-D0A6-36B5-9AA8-77F168D9D830}"/>
              </a:ext>
            </a:extLst>
          </p:cNvPr>
          <p:cNvSpPr txBox="1">
            <a:spLocks/>
          </p:cNvSpPr>
          <p:nvPr/>
        </p:nvSpPr>
        <p:spPr>
          <a:xfrm>
            <a:off x="457200" y="-331517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/>
              <a:t>IMU 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dirty="0"/>
              <a:t>Besoins :</a:t>
            </a:r>
            <a:endParaRPr lang="fr-FR" dirty="0"/>
          </a:p>
          <a:p>
            <a:pPr lvl="1"/>
            <a:r>
              <a:rPr lang="fr-FR" dirty="0"/>
              <a:t>Mesure des accélérations et angles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dirty="0"/>
              <a:t>Solution :</a:t>
            </a:r>
            <a:endParaRPr lang="fr-FR" dirty="0"/>
          </a:p>
          <a:p>
            <a:pPr lvl="1"/>
            <a:r>
              <a:rPr lang="fr-FR" dirty="0"/>
              <a:t>6 DOF</a:t>
            </a:r>
          </a:p>
          <a:p>
            <a:pPr lvl="1"/>
            <a:r>
              <a:rPr lang="fr-FR" dirty="0"/>
              <a:t>Légère (&lt; 2 g)</a:t>
            </a:r>
          </a:p>
          <a:p>
            <a:pPr lvl="1"/>
            <a:r>
              <a:rPr lang="fr-FR" dirty="0"/>
              <a:t>Interface simple (I²C)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1C19BD27-23D8-D4D9-8171-337E906ED8BE}"/>
              </a:ext>
            </a:extLst>
          </p:cNvPr>
          <p:cNvSpPr txBox="1">
            <a:spLocks/>
          </p:cNvSpPr>
          <p:nvPr/>
        </p:nvSpPr>
        <p:spPr>
          <a:xfrm>
            <a:off x="457200" y="1214701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 dirty="0"/>
              <a:t>ESC 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Besoins :</a:t>
            </a:r>
            <a:endParaRPr lang="fr-FR" noProof="0" dirty="0"/>
          </a:p>
          <a:p>
            <a:pPr lvl="1"/>
            <a:r>
              <a:rPr lang="fr-FR" noProof="0" dirty="0"/>
              <a:t>Contrôle de 4 moteurs</a:t>
            </a:r>
          </a:p>
          <a:p>
            <a:pPr lvl="1"/>
            <a:r>
              <a:rPr lang="fr-FR" noProof="0" dirty="0"/>
              <a:t>Poids minimal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Solution : </a:t>
            </a:r>
            <a:endParaRPr lang="fr-FR" noProof="0" dirty="0"/>
          </a:p>
          <a:p>
            <a:pPr lvl="1"/>
            <a:r>
              <a:rPr lang="fr-FR" noProof="0" dirty="0"/>
              <a:t>Courant max : 35 A</a:t>
            </a:r>
            <a:r>
              <a:rPr lang="en-DE" noProof="0" dirty="0"/>
              <a:t> -&gt; </a:t>
            </a:r>
            <a:r>
              <a:rPr lang="en-DE" noProof="0" dirty="0" err="1"/>
              <a:t>laarge</a:t>
            </a:r>
            <a:r>
              <a:rPr lang="en-DE" noProof="0" dirty="0"/>
              <a:t> avec </a:t>
            </a:r>
            <a:r>
              <a:rPr lang="en-DE" noProof="0" dirty="0" err="1"/>
              <a:t>moteur</a:t>
            </a:r>
            <a:endParaRPr lang="fr-FR" noProof="0" dirty="0"/>
          </a:p>
          <a:p>
            <a:pPr lvl="1"/>
            <a:r>
              <a:rPr lang="fr-FR" noProof="0" dirty="0"/>
              <a:t>Tension : 2S–4S (7,4 V – 14,8 V)</a:t>
            </a:r>
          </a:p>
          <a:p>
            <a:pPr lvl="1"/>
            <a:r>
              <a:rPr lang="fr-FR" noProof="0" dirty="0"/>
              <a:t>Poids : 3,6 g</a:t>
            </a:r>
          </a:p>
          <a:p>
            <a:pPr lvl="1"/>
            <a:r>
              <a:rPr lang="fr-FR" noProof="0" dirty="0"/>
              <a:t>Dimensions : 20 mm × 18 mm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A831D096-50CD-7EBD-B71B-570CDF2B3D6D}"/>
              </a:ext>
            </a:extLst>
          </p:cNvPr>
          <p:cNvSpPr txBox="1">
            <a:spLocks/>
          </p:cNvSpPr>
          <p:nvPr/>
        </p:nvSpPr>
        <p:spPr>
          <a:xfrm>
            <a:off x="457200" y="5673816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/>
              <a:t>Moteurs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/>
              <a:t>Besoins :</a:t>
            </a:r>
            <a:endParaRPr lang="fr-FR"/>
          </a:p>
          <a:p>
            <a:pPr lvl="1"/>
            <a:r>
              <a:rPr lang="fr-FR"/>
              <a:t>Compatibles 2S 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/>
              <a:t>	-&gt; (~12 000 kV – 20 000 kV)</a:t>
            </a:r>
          </a:p>
          <a:p>
            <a:pPr lvl="1"/>
            <a:r>
              <a:rPr lang="fr-FR"/>
              <a:t>Légers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/>
              <a:t>Solution :</a:t>
            </a:r>
            <a:endParaRPr lang="fr-FR"/>
          </a:p>
          <a:p>
            <a:pPr lvl="1"/>
            <a:r>
              <a:rPr lang="fr-FR"/>
              <a:t>Poids : 4 × 4,4 g</a:t>
            </a:r>
          </a:p>
          <a:p>
            <a:pPr lvl="1"/>
            <a:r>
              <a:rPr lang="fr-FR"/>
              <a:t>Arbre : Ø 1,5 mm</a:t>
            </a:r>
            <a:endParaRPr lang="fr-FR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2C8172B-470B-4139-EE23-424D791AD234}"/>
              </a:ext>
            </a:extLst>
          </p:cNvPr>
          <p:cNvSpPr txBox="1">
            <a:spLocks/>
          </p:cNvSpPr>
          <p:nvPr/>
        </p:nvSpPr>
        <p:spPr>
          <a:xfrm>
            <a:off x="457200" y="10132931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 dirty="0"/>
              <a:t>Hélices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Besoins :</a:t>
            </a:r>
            <a:endParaRPr lang="fr-FR" noProof="0" dirty="0"/>
          </a:p>
          <a:p>
            <a:pPr lvl="1"/>
            <a:r>
              <a:rPr lang="fr-FR" noProof="0" dirty="0"/>
              <a:t>Taille minimale</a:t>
            </a:r>
          </a:p>
          <a:p>
            <a:pPr lvl="1"/>
            <a:r>
              <a:rPr lang="fr-FR" noProof="0" dirty="0"/>
              <a:t>Arbre Ø 1,5 mm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Solution :</a:t>
            </a:r>
            <a:endParaRPr lang="fr-FR" noProof="0" dirty="0"/>
          </a:p>
          <a:p>
            <a:pPr lvl="1"/>
            <a:r>
              <a:rPr lang="fr-FR" noProof="0" dirty="0" err="1"/>
              <a:t>Gemfan</a:t>
            </a:r>
            <a:r>
              <a:rPr lang="fr-FR" noProof="0" dirty="0"/>
              <a:t> 35mms tripales 1309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B1FA003-7B5C-EB12-569A-E3FCC22B493B}"/>
              </a:ext>
            </a:extLst>
          </p:cNvPr>
          <p:cNvSpPr txBox="1">
            <a:spLocks/>
          </p:cNvSpPr>
          <p:nvPr/>
        </p:nvSpPr>
        <p:spPr>
          <a:xfrm>
            <a:off x="457200" y="14592046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/>
              <a:t>Protecteurs d’hélices (arrière)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dirty="0"/>
              <a:t>Besoins :</a:t>
            </a:r>
            <a:endParaRPr lang="fr-FR" dirty="0"/>
          </a:p>
          <a:p>
            <a:pPr lvl="1"/>
            <a:r>
              <a:rPr lang="fr-FR" dirty="0"/>
              <a:t>Taille compacte</a:t>
            </a:r>
          </a:p>
          <a:p>
            <a:pPr lvl="1"/>
            <a:r>
              <a:rPr lang="fr-FR" dirty="0"/>
              <a:t>Poids réduit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dirty="0"/>
              <a:t>Solution :</a:t>
            </a:r>
            <a:endParaRPr lang="fr-FR" dirty="0"/>
          </a:p>
          <a:p>
            <a:pPr lvl="1"/>
            <a:r>
              <a:rPr lang="fr-FR" dirty="0" err="1"/>
              <a:t>BetaFPV</a:t>
            </a:r>
            <a:r>
              <a:rPr lang="fr-FR" dirty="0"/>
              <a:t> 65, découpés manuellement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52F7BF4C-4D83-E8D6-5B75-F90A9EDB9B7B}"/>
              </a:ext>
            </a:extLst>
          </p:cNvPr>
          <p:cNvSpPr txBox="1">
            <a:spLocks/>
          </p:cNvSpPr>
          <p:nvPr/>
        </p:nvSpPr>
        <p:spPr>
          <a:xfrm>
            <a:off x="457200" y="19051161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 dirty="0"/>
              <a:t>Batterie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Besoins :</a:t>
            </a:r>
            <a:endParaRPr lang="fr-FR" noProof="0" dirty="0"/>
          </a:p>
          <a:p>
            <a:pPr lvl="1"/>
            <a:r>
              <a:rPr lang="fr-FR" noProof="0" dirty="0"/>
              <a:t>Tension : 2S</a:t>
            </a:r>
          </a:p>
          <a:p>
            <a:pPr lvl="1"/>
            <a:r>
              <a:rPr lang="fr-FR" noProof="0" dirty="0"/>
              <a:t>Dimensions compatibles avec la CAO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Solution :</a:t>
            </a:r>
            <a:endParaRPr lang="fr-FR" noProof="0" dirty="0"/>
          </a:p>
          <a:p>
            <a:pPr lvl="1"/>
            <a:r>
              <a:rPr lang="fr-FR" noProof="0" dirty="0"/>
              <a:t>CNHL 2S HV – 450 mAh</a:t>
            </a:r>
          </a:p>
          <a:p>
            <a:pPr lvl="1"/>
            <a:r>
              <a:rPr lang="fr-FR" noProof="0" dirty="0"/>
              <a:t>Cout faible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81772C1B-5F4B-EF85-53D8-A3F250D45EAD}"/>
              </a:ext>
            </a:extLst>
          </p:cNvPr>
          <p:cNvSpPr txBox="1">
            <a:spLocks/>
          </p:cNvSpPr>
          <p:nvPr/>
        </p:nvSpPr>
        <p:spPr>
          <a:xfrm>
            <a:off x="457200" y="42645224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 dirty="0"/>
              <a:t>Alimentation du microcontrôleur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Besoins :</a:t>
            </a:r>
            <a:endParaRPr lang="fr-FR" noProof="0" dirty="0"/>
          </a:p>
          <a:p>
            <a:pPr lvl="1"/>
            <a:r>
              <a:rPr lang="fr-FR" noProof="0" dirty="0"/>
              <a:t>5 V, ~0,8 A</a:t>
            </a:r>
          </a:p>
          <a:p>
            <a:pPr lvl="1"/>
            <a:r>
              <a:rPr lang="fr-FR" noProof="0" dirty="0"/>
              <a:t>Compacte et économique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Solution :</a:t>
            </a:r>
            <a:endParaRPr lang="fr-FR" noProof="0" dirty="0"/>
          </a:p>
          <a:p>
            <a:pPr lvl="1"/>
            <a:r>
              <a:rPr lang="fr-FR" noProof="0" dirty="0"/>
              <a:t>BEC </a:t>
            </a:r>
            <a:r>
              <a:rPr lang="fr-FR" noProof="0" dirty="0" err="1"/>
              <a:t>Flywoo</a:t>
            </a:r>
            <a:r>
              <a:rPr lang="fr-FR" noProof="0" dirty="0"/>
              <a:t> V2.0 – 5 V / 2 A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D25D83C3-1573-CE98-4E0F-9C3951671ADF}"/>
              </a:ext>
            </a:extLst>
          </p:cNvPr>
          <p:cNvCxnSpPr/>
          <p:nvPr/>
        </p:nvCxnSpPr>
        <p:spPr>
          <a:xfrm>
            <a:off x="-3413757" y="1200151"/>
            <a:ext cx="3222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93479D41-8823-11E4-E98F-F2B0FE945E6B}"/>
              </a:ext>
            </a:extLst>
          </p:cNvPr>
          <p:cNvCxnSpPr>
            <a:cxnSpLocks/>
          </p:cNvCxnSpPr>
          <p:nvPr/>
        </p:nvCxnSpPr>
        <p:spPr>
          <a:xfrm flipH="1">
            <a:off x="-10058400" y="-30861000"/>
            <a:ext cx="0" cy="81953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706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D84D3-E41C-6449-25FC-F6B8420E5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116A76-4B48-4716-ADB2-1D8A237C8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Composantes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8F76564A-56F7-6414-6180-DBDD7DB9D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-15572953"/>
            <a:ext cx="8229600" cy="3394472"/>
          </a:xfrm>
        </p:spPr>
        <p:txBody>
          <a:bodyPr/>
          <a:lstStyle/>
          <a:p>
            <a:r>
              <a:rPr lang="fr-FR" b="1" noProof="0" dirty="0"/>
              <a:t>Microcontrôleur : ESP32-S3</a:t>
            </a:r>
          </a:p>
          <a:p>
            <a:pPr marL="457200" lvl="1" indent="0">
              <a:buNone/>
            </a:pPr>
            <a:r>
              <a:rPr lang="fr-FR" b="1" noProof="0" dirty="0"/>
              <a:t>Besoins :</a:t>
            </a:r>
            <a:endParaRPr lang="fr-FR" noProof="0" dirty="0"/>
          </a:p>
          <a:p>
            <a:pPr lvl="1"/>
            <a:r>
              <a:rPr lang="fr-FR" noProof="0" dirty="0"/>
              <a:t>Processeur à 2 cœurs</a:t>
            </a:r>
          </a:p>
          <a:p>
            <a:pPr lvl="1"/>
            <a:r>
              <a:rPr lang="fr-FR" noProof="0" dirty="0"/>
              <a:t>Compacité</a:t>
            </a:r>
          </a:p>
          <a:p>
            <a:pPr lvl="1"/>
            <a:r>
              <a:rPr lang="fr-FR" noProof="0" dirty="0"/>
              <a:t>Wi-Fi &amp; Bluetooth</a:t>
            </a:r>
          </a:p>
          <a:p>
            <a:pPr lvl="1"/>
            <a:r>
              <a:rPr lang="fr-FR" noProof="0" dirty="0"/>
              <a:t>Nombre suffisant d’entrées/sorties (I/O)</a:t>
            </a:r>
          </a:p>
          <a:p>
            <a:pPr lvl="1"/>
            <a:r>
              <a:rPr lang="fr-FR" noProof="0" dirty="0"/>
              <a:t>Poids léger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BD29F4-42B6-E8D5-3C3E-DF2159A2B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noProof="0" smtClean="0"/>
              <a:t>03/11/2025</a:t>
            </a:fld>
            <a:endParaRPr lang="fr-FR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CBC33A-9830-0D6E-7A32-8294807EA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34</a:t>
            </a:fld>
            <a:endParaRPr lang="fr-FR" noProof="0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5E7C8B7-ABCD-C4E1-ACEB-C8CD4EFC66C5}"/>
              </a:ext>
            </a:extLst>
          </p:cNvPr>
          <p:cNvGrpSpPr>
            <a:grpSpLocks noChangeAspect="1"/>
          </p:cNvGrpSpPr>
          <p:nvPr/>
        </p:nvGrpSpPr>
        <p:grpSpPr>
          <a:xfrm>
            <a:off x="6965457" y="-7818678"/>
            <a:ext cx="4357085" cy="21953140"/>
            <a:chOff x="7232221" y="0"/>
            <a:chExt cx="1914578" cy="9646587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F4F2043C-03F7-E175-4F3D-EBCE33245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833"/>
            <a:stretch>
              <a:fillRect/>
            </a:stretch>
          </p:blipFill>
          <p:spPr>
            <a:xfrm>
              <a:off x="7232221" y="0"/>
              <a:ext cx="1911779" cy="5143500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C8CD8AB0-0344-5619-5E2B-9E73D484F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32221" y="5143500"/>
              <a:ext cx="1914578" cy="4503087"/>
            </a:xfrm>
            <a:prstGeom prst="rect">
              <a:avLst/>
            </a:prstGeom>
          </p:spPr>
        </p:pic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9F2BD1-697C-7B58-0244-D8758A241A30}"/>
              </a:ext>
            </a:extLst>
          </p:cNvPr>
          <p:cNvSpPr txBox="1">
            <a:spLocks/>
          </p:cNvSpPr>
          <p:nvPr/>
        </p:nvSpPr>
        <p:spPr>
          <a:xfrm>
            <a:off x="457200" y="-11456736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 dirty="0"/>
              <a:t>Capteurs IR (x3)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Besoins :</a:t>
            </a:r>
            <a:endParaRPr lang="fr-FR" noProof="0" dirty="0"/>
          </a:p>
          <a:p>
            <a:pPr lvl="1"/>
            <a:r>
              <a:rPr lang="fr-FR" noProof="0" dirty="0"/>
              <a:t>Détection de lignes et d’orientation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Solution :</a:t>
            </a:r>
            <a:endParaRPr lang="fr-FR" noProof="0" dirty="0"/>
          </a:p>
          <a:p>
            <a:pPr lvl="1"/>
            <a:r>
              <a:rPr lang="fr-FR" noProof="0" dirty="0"/>
              <a:t>Capteurs analogiques </a:t>
            </a:r>
            <a:endParaRPr lang="en-DE" dirty="0"/>
          </a:p>
          <a:p>
            <a:pPr marL="457200" lvl="1" indent="0">
              <a:buNone/>
            </a:pPr>
            <a:r>
              <a:rPr lang="en-DE" noProof="0" dirty="0"/>
              <a:t>	</a:t>
            </a:r>
            <a:r>
              <a:rPr lang="fr-FR" noProof="0" dirty="0"/>
              <a:t>→ seuil dynamique ajustable</a:t>
            </a:r>
          </a:p>
          <a:p>
            <a:pPr lvl="1"/>
            <a:r>
              <a:rPr lang="fr-FR" noProof="0" dirty="0"/>
              <a:t>Très légers (≈ 3 × 0,35 g)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199B8342-27B2-B3DE-B2D0-41BA594BBC7F}"/>
              </a:ext>
            </a:extLst>
          </p:cNvPr>
          <p:cNvSpPr txBox="1">
            <a:spLocks/>
          </p:cNvSpPr>
          <p:nvPr/>
        </p:nvSpPr>
        <p:spPr>
          <a:xfrm>
            <a:off x="457200" y="-7340519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/>
              <a:t>IMU 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dirty="0"/>
              <a:t>Besoins :</a:t>
            </a:r>
            <a:endParaRPr lang="fr-FR" dirty="0"/>
          </a:p>
          <a:p>
            <a:pPr lvl="1"/>
            <a:r>
              <a:rPr lang="fr-FR" dirty="0"/>
              <a:t>Mesure des accélérations et angles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dirty="0"/>
              <a:t>Solution :</a:t>
            </a:r>
            <a:endParaRPr lang="fr-FR" dirty="0"/>
          </a:p>
          <a:p>
            <a:pPr lvl="1"/>
            <a:r>
              <a:rPr lang="fr-FR" dirty="0"/>
              <a:t>6 DOF</a:t>
            </a:r>
          </a:p>
          <a:p>
            <a:pPr lvl="1"/>
            <a:r>
              <a:rPr lang="fr-FR" dirty="0"/>
              <a:t>Légère (&lt; 2 g)</a:t>
            </a:r>
          </a:p>
          <a:p>
            <a:pPr lvl="1"/>
            <a:r>
              <a:rPr lang="fr-FR" dirty="0"/>
              <a:t>Interface simple (I²C)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3B0DF3DD-80CB-18AF-496E-3C76FCB94884}"/>
              </a:ext>
            </a:extLst>
          </p:cNvPr>
          <p:cNvSpPr txBox="1">
            <a:spLocks/>
          </p:cNvSpPr>
          <p:nvPr/>
        </p:nvSpPr>
        <p:spPr>
          <a:xfrm>
            <a:off x="457200" y="-4008072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 dirty="0"/>
              <a:t>ESC 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Besoins :</a:t>
            </a:r>
            <a:endParaRPr lang="fr-FR" noProof="0" dirty="0"/>
          </a:p>
          <a:p>
            <a:pPr lvl="1"/>
            <a:r>
              <a:rPr lang="fr-FR" noProof="0" dirty="0"/>
              <a:t>Contrôle de 4 moteurs</a:t>
            </a:r>
          </a:p>
          <a:p>
            <a:pPr lvl="1"/>
            <a:r>
              <a:rPr lang="fr-FR" noProof="0" dirty="0"/>
              <a:t>Poids minimal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Solution : </a:t>
            </a:r>
            <a:endParaRPr lang="fr-FR" noProof="0" dirty="0"/>
          </a:p>
          <a:p>
            <a:pPr lvl="1"/>
            <a:r>
              <a:rPr lang="fr-FR" noProof="0" dirty="0"/>
              <a:t>Courant max : 35 A</a:t>
            </a:r>
          </a:p>
          <a:p>
            <a:pPr lvl="1"/>
            <a:r>
              <a:rPr lang="fr-FR" noProof="0" dirty="0"/>
              <a:t>Tension : 2S–4S (7,4 V – 14,8 V)</a:t>
            </a:r>
          </a:p>
          <a:p>
            <a:pPr lvl="1"/>
            <a:r>
              <a:rPr lang="fr-FR" noProof="0" dirty="0"/>
              <a:t>Poids : 3,6 g</a:t>
            </a:r>
          </a:p>
          <a:p>
            <a:pPr lvl="1"/>
            <a:r>
              <a:rPr lang="fr-FR" noProof="0" dirty="0"/>
              <a:t>Dimensions : 20 mm × 18 mm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B9DEC0F2-4A3C-D725-8979-5BC9835DFF53}"/>
              </a:ext>
            </a:extLst>
          </p:cNvPr>
          <p:cNvSpPr txBox="1">
            <a:spLocks/>
          </p:cNvSpPr>
          <p:nvPr/>
        </p:nvSpPr>
        <p:spPr>
          <a:xfrm>
            <a:off x="457200" y="1234813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/>
              <a:t>Moteurs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/>
              <a:t>Besoins :</a:t>
            </a:r>
            <a:endParaRPr lang="fr-FR"/>
          </a:p>
          <a:p>
            <a:pPr lvl="1"/>
            <a:r>
              <a:rPr lang="fr-FR"/>
              <a:t>Compatibles 2S 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/>
              <a:t>	-&gt; (~12 000 kV – 20 000 kV)</a:t>
            </a:r>
          </a:p>
          <a:p>
            <a:pPr lvl="1"/>
            <a:r>
              <a:rPr lang="fr-FR"/>
              <a:t>Légers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/>
              <a:t>Solution :</a:t>
            </a:r>
            <a:endParaRPr lang="fr-FR"/>
          </a:p>
          <a:p>
            <a:pPr lvl="1"/>
            <a:r>
              <a:rPr lang="fr-FR"/>
              <a:t>Poids : 4 × 4,4 g</a:t>
            </a:r>
          </a:p>
          <a:p>
            <a:pPr lvl="1"/>
            <a:r>
              <a:rPr lang="fr-FR"/>
              <a:t>Arbre : Ø 1,5 mm</a:t>
            </a:r>
            <a:endParaRPr lang="fr-FR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C6FE345B-3B93-1C45-092E-0A01434F13C6}"/>
              </a:ext>
            </a:extLst>
          </p:cNvPr>
          <p:cNvSpPr txBox="1">
            <a:spLocks/>
          </p:cNvSpPr>
          <p:nvPr/>
        </p:nvSpPr>
        <p:spPr>
          <a:xfrm>
            <a:off x="457200" y="5693928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 dirty="0"/>
              <a:t>Hélices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Besoins :</a:t>
            </a:r>
            <a:endParaRPr lang="fr-FR" noProof="0" dirty="0"/>
          </a:p>
          <a:p>
            <a:pPr lvl="1"/>
            <a:r>
              <a:rPr lang="fr-FR" noProof="0" dirty="0"/>
              <a:t>Taille minimale</a:t>
            </a:r>
          </a:p>
          <a:p>
            <a:pPr lvl="1"/>
            <a:r>
              <a:rPr lang="fr-FR" noProof="0" dirty="0"/>
              <a:t>Arbre Ø 1,5 mm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Solution :</a:t>
            </a:r>
            <a:endParaRPr lang="fr-FR" noProof="0" dirty="0"/>
          </a:p>
          <a:p>
            <a:pPr lvl="1"/>
            <a:r>
              <a:rPr lang="fr-FR" noProof="0" dirty="0" err="1"/>
              <a:t>Gemfan</a:t>
            </a:r>
            <a:r>
              <a:rPr lang="fr-FR" noProof="0" dirty="0"/>
              <a:t> 35mms tripales 1309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31AFA20-7424-C4AE-7CA1-E66C31CFB253}"/>
              </a:ext>
            </a:extLst>
          </p:cNvPr>
          <p:cNvSpPr txBox="1">
            <a:spLocks/>
          </p:cNvSpPr>
          <p:nvPr/>
        </p:nvSpPr>
        <p:spPr>
          <a:xfrm>
            <a:off x="457200" y="10153043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/>
              <a:t>Protecteurs d’hélices (arrière)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dirty="0"/>
              <a:t>Besoins :</a:t>
            </a:r>
            <a:endParaRPr lang="fr-FR" dirty="0"/>
          </a:p>
          <a:p>
            <a:pPr lvl="1"/>
            <a:r>
              <a:rPr lang="fr-FR" dirty="0"/>
              <a:t>Taille compacte</a:t>
            </a:r>
          </a:p>
          <a:p>
            <a:pPr lvl="1"/>
            <a:r>
              <a:rPr lang="fr-FR" dirty="0"/>
              <a:t>Poids réduit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dirty="0"/>
              <a:t>Solution :</a:t>
            </a:r>
            <a:endParaRPr lang="fr-FR" dirty="0"/>
          </a:p>
          <a:p>
            <a:pPr lvl="1"/>
            <a:r>
              <a:rPr lang="fr-FR" dirty="0" err="1"/>
              <a:t>BetaFPV</a:t>
            </a:r>
            <a:r>
              <a:rPr lang="fr-FR" dirty="0"/>
              <a:t> 65, découpés manuellement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318D0E65-BDB5-F212-8433-8D2FEBC1A66B}"/>
              </a:ext>
            </a:extLst>
          </p:cNvPr>
          <p:cNvSpPr txBox="1">
            <a:spLocks/>
          </p:cNvSpPr>
          <p:nvPr/>
        </p:nvSpPr>
        <p:spPr>
          <a:xfrm>
            <a:off x="457200" y="14612158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 dirty="0"/>
              <a:t>Batterie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Besoins :</a:t>
            </a:r>
            <a:endParaRPr lang="fr-FR" noProof="0" dirty="0"/>
          </a:p>
          <a:p>
            <a:pPr lvl="1"/>
            <a:r>
              <a:rPr lang="fr-FR" noProof="0" dirty="0"/>
              <a:t>Tension : 2S</a:t>
            </a:r>
          </a:p>
          <a:p>
            <a:pPr lvl="1"/>
            <a:r>
              <a:rPr lang="fr-FR" noProof="0" dirty="0"/>
              <a:t>Dimensions compatibles avec la CAO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Solution :</a:t>
            </a:r>
            <a:endParaRPr lang="fr-FR" noProof="0" dirty="0"/>
          </a:p>
          <a:p>
            <a:pPr lvl="1"/>
            <a:r>
              <a:rPr lang="fr-FR" noProof="0" dirty="0"/>
              <a:t>CNHL 2S HV – 450 mAh</a:t>
            </a:r>
          </a:p>
          <a:p>
            <a:pPr lvl="1"/>
            <a:r>
              <a:rPr lang="fr-FR" noProof="0" dirty="0"/>
              <a:t>Cout faible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592E07E9-69BE-65B7-6974-7058D5A8CFAA}"/>
              </a:ext>
            </a:extLst>
          </p:cNvPr>
          <p:cNvSpPr txBox="1">
            <a:spLocks/>
          </p:cNvSpPr>
          <p:nvPr/>
        </p:nvSpPr>
        <p:spPr>
          <a:xfrm>
            <a:off x="457200" y="42645224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 dirty="0"/>
              <a:t>Alimentation du microcontrôleur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Besoins :</a:t>
            </a:r>
            <a:endParaRPr lang="fr-FR" noProof="0" dirty="0"/>
          </a:p>
          <a:p>
            <a:pPr lvl="1"/>
            <a:r>
              <a:rPr lang="fr-FR" noProof="0" dirty="0"/>
              <a:t>5 V, ~0,8 A</a:t>
            </a:r>
          </a:p>
          <a:p>
            <a:pPr lvl="1"/>
            <a:r>
              <a:rPr lang="fr-FR" noProof="0" dirty="0"/>
              <a:t>Compacte et économique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Solution :</a:t>
            </a:r>
            <a:endParaRPr lang="fr-FR" noProof="0" dirty="0"/>
          </a:p>
          <a:p>
            <a:pPr lvl="1"/>
            <a:r>
              <a:rPr lang="fr-FR" noProof="0" dirty="0"/>
              <a:t>BEC </a:t>
            </a:r>
            <a:r>
              <a:rPr lang="fr-FR" noProof="0" dirty="0" err="1"/>
              <a:t>Flywoo</a:t>
            </a:r>
            <a:r>
              <a:rPr lang="fr-FR" noProof="0" dirty="0"/>
              <a:t> V2.0 – 5 V / 2 A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7FAB3F9D-FCF7-84B6-4ED1-D974879AEE61}"/>
              </a:ext>
            </a:extLst>
          </p:cNvPr>
          <p:cNvCxnSpPr/>
          <p:nvPr/>
        </p:nvCxnSpPr>
        <p:spPr>
          <a:xfrm>
            <a:off x="-3413757" y="1200151"/>
            <a:ext cx="3222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506BE7A-0DE4-40DC-845E-E05CA1FE9402}"/>
              </a:ext>
            </a:extLst>
          </p:cNvPr>
          <p:cNvCxnSpPr>
            <a:cxnSpLocks/>
          </p:cNvCxnSpPr>
          <p:nvPr/>
        </p:nvCxnSpPr>
        <p:spPr>
          <a:xfrm flipH="1">
            <a:off x="-10058400" y="-30861000"/>
            <a:ext cx="0" cy="81953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623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FA9F32-18EC-5A5E-7A15-C25886687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 err="1"/>
              <a:t>Moteur</a:t>
            </a:r>
            <a:r>
              <a:rPr lang="en-DE" dirty="0"/>
              <a:t>: le plus petit à 2s</a:t>
            </a:r>
            <a:br>
              <a:rPr lang="en-DE" dirty="0"/>
            </a:br>
            <a:r>
              <a:rPr lang="en-DE" dirty="0"/>
              <a:t>-&gt; puissance </a:t>
            </a:r>
            <a:r>
              <a:rPr lang="en-DE" dirty="0" err="1"/>
              <a:t>n’est</a:t>
            </a:r>
            <a:r>
              <a:rPr lang="en-DE" dirty="0"/>
              <a:t> pas un </a:t>
            </a:r>
            <a:r>
              <a:rPr lang="en-DE" dirty="0" err="1"/>
              <a:t>problème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E10FD560-76B0-59D6-ED3B-BE1D97496B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3120" y="1200150"/>
            <a:ext cx="5357760" cy="3394075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7F4EE41-BB1F-59F6-8B3B-CF40650FA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smtClean="0"/>
              <a:t>03/11/2025</a:t>
            </a:fld>
            <a:endParaRPr lang="fr-FR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5994C5-333D-D4D5-6E17-FE4524E51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smtClean="0"/>
              <a:t>35</a:t>
            </a:fld>
            <a:endParaRPr lang="fr-FR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74A2FF3-4F05-BD6E-4582-721631DA4D13}"/>
              </a:ext>
            </a:extLst>
          </p:cNvPr>
          <p:cNvSpPr/>
          <p:nvPr/>
        </p:nvSpPr>
        <p:spPr>
          <a:xfrm>
            <a:off x="4208997" y="1655379"/>
            <a:ext cx="762766" cy="31118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50850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617E9-9336-D5FC-3B4D-0D0F7A38F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D289F-D67A-9AE9-6844-CD0E937B3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Composantes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BE1B4583-8C1B-68E6-C64D-689248346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-20028576"/>
            <a:ext cx="8229600" cy="3394472"/>
          </a:xfrm>
        </p:spPr>
        <p:txBody>
          <a:bodyPr/>
          <a:lstStyle/>
          <a:p>
            <a:r>
              <a:rPr lang="fr-FR" b="1" noProof="0" dirty="0"/>
              <a:t>Microcontrôleur : ESP32-S3</a:t>
            </a:r>
          </a:p>
          <a:p>
            <a:pPr marL="457200" lvl="1" indent="0">
              <a:buNone/>
            </a:pPr>
            <a:r>
              <a:rPr lang="fr-FR" b="1" noProof="0" dirty="0"/>
              <a:t>Besoins :</a:t>
            </a:r>
            <a:endParaRPr lang="fr-FR" noProof="0" dirty="0"/>
          </a:p>
          <a:p>
            <a:pPr lvl="1"/>
            <a:r>
              <a:rPr lang="fr-FR" noProof="0" dirty="0"/>
              <a:t>Processeur à 2 cœurs</a:t>
            </a:r>
          </a:p>
          <a:p>
            <a:pPr lvl="1"/>
            <a:r>
              <a:rPr lang="fr-FR" noProof="0" dirty="0"/>
              <a:t>Compacité</a:t>
            </a:r>
          </a:p>
          <a:p>
            <a:pPr lvl="1"/>
            <a:r>
              <a:rPr lang="fr-FR" noProof="0" dirty="0"/>
              <a:t>Wi-Fi &amp; Bluetooth</a:t>
            </a:r>
          </a:p>
          <a:p>
            <a:pPr lvl="1"/>
            <a:r>
              <a:rPr lang="fr-FR" noProof="0" dirty="0"/>
              <a:t>Nombre suffisant d’entrées/sorties (I/O)</a:t>
            </a:r>
          </a:p>
          <a:p>
            <a:pPr lvl="1"/>
            <a:r>
              <a:rPr lang="fr-FR" noProof="0" dirty="0"/>
              <a:t>Poids léger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371CABC-0716-91F3-A0D0-F6A43F65C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noProof="0" smtClean="0"/>
              <a:t>03/11/2025</a:t>
            </a:fld>
            <a:endParaRPr lang="fr-FR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D636DE3-DC8B-B0AF-3A79-E489C1CE7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36</a:t>
            </a:fld>
            <a:endParaRPr lang="fr-FR" noProof="0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883E37C1-A738-D644-B19B-D127261AA3F6}"/>
              </a:ext>
            </a:extLst>
          </p:cNvPr>
          <p:cNvGrpSpPr>
            <a:grpSpLocks noChangeAspect="1"/>
          </p:cNvGrpSpPr>
          <p:nvPr/>
        </p:nvGrpSpPr>
        <p:grpSpPr>
          <a:xfrm>
            <a:off x="6965457" y="-10316969"/>
            <a:ext cx="4357085" cy="21953140"/>
            <a:chOff x="7232221" y="0"/>
            <a:chExt cx="1914578" cy="9646587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78A14FFC-EAF3-0804-7878-9AE58F09E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833"/>
            <a:stretch>
              <a:fillRect/>
            </a:stretch>
          </p:blipFill>
          <p:spPr>
            <a:xfrm>
              <a:off x="7232221" y="0"/>
              <a:ext cx="1911779" cy="5143500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43627906-CC08-F191-D538-FFB18A2F5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32221" y="5143500"/>
              <a:ext cx="1914578" cy="4503087"/>
            </a:xfrm>
            <a:prstGeom prst="rect">
              <a:avLst/>
            </a:prstGeom>
          </p:spPr>
        </p:pic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1CDD23-F3BC-69D0-9F84-161E9903F300}"/>
              </a:ext>
            </a:extLst>
          </p:cNvPr>
          <p:cNvSpPr txBox="1">
            <a:spLocks/>
          </p:cNvSpPr>
          <p:nvPr/>
        </p:nvSpPr>
        <p:spPr>
          <a:xfrm>
            <a:off x="457200" y="-15912359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 dirty="0"/>
              <a:t>Capteurs IR (x3)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Besoins :</a:t>
            </a:r>
            <a:endParaRPr lang="fr-FR" noProof="0" dirty="0"/>
          </a:p>
          <a:p>
            <a:pPr lvl="1"/>
            <a:r>
              <a:rPr lang="fr-FR" noProof="0" dirty="0"/>
              <a:t>Détection de lignes et d’orientation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Solution :</a:t>
            </a:r>
            <a:endParaRPr lang="fr-FR" noProof="0" dirty="0"/>
          </a:p>
          <a:p>
            <a:pPr lvl="1"/>
            <a:r>
              <a:rPr lang="fr-FR" noProof="0" dirty="0"/>
              <a:t>Capteurs analogiques </a:t>
            </a:r>
            <a:endParaRPr lang="en-DE" dirty="0"/>
          </a:p>
          <a:p>
            <a:pPr marL="457200" lvl="1" indent="0">
              <a:buNone/>
            </a:pPr>
            <a:r>
              <a:rPr lang="en-DE" noProof="0" dirty="0"/>
              <a:t>	</a:t>
            </a:r>
            <a:r>
              <a:rPr lang="fr-FR" noProof="0" dirty="0"/>
              <a:t>→ seuil dynamique ajustable</a:t>
            </a:r>
          </a:p>
          <a:p>
            <a:pPr lvl="1"/>
            <a:r>
              <a:rPr lang="fr-FR" noProof="0" dirty="0"/>
              <a:t>Très légers (≈ 3 × 0,35 g)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9B89E485-4BD8-3167-A784-7738F999DE27}"/>
              </a:ext>
            </a:extLst>
          </p:cNvPr>
          <p:cNvSpPr txBox="1">
            <a:spLocks/>
          </p:cNvSpPr>
          <p:nvPr/>
        </p:nvSpPr>
        <p:spPr>
          <a:xfrm>
            <a:off x="457200" y="-11796142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/>
              <a:t>IMU 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dirty="0"/>
              <a:t>Besoins :</a:t>
            </a:r>
            <a:endParaRPr lang="fr-FR" dirty="0"/>
          </a:p>
          <a:p>
            <a:pPr lvl="1"/>
            <a:r>
              <a:rPr lang="fr-FR" dirty="0"/>
              <a:t>Mesure des accélérations et angles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dirty="0"/>
              <a:t>Solution :</a:t>
            </a:r>
            <a:endParaRPr lang="fr-FR" dirty="0"/>
          </a:p>
          <a:p>
            <a:pPr lvl="1"/>
            <a:r>
              <a:rPr lang="fr-FR" dirty="0"/>
              <a:t>6 DOF</a:t>
            </a:r>
          </a:p>
          <a:p>
            <a:pPr lvl="1"/>
            <a:r>
              <a:rPr lang="fr-FR" dirty="0"/>
              <a:t>Légère (&lt; 2 g)</a:t>
            </a:r>
          </a:p>
          <a:p>
            <a:pPr lvl="1"/>
            <a:r>
              <a:rPr lang="fr-FR" dirty="0"/>
              <a:t>Interface simple (I²C)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DC9F17C8-5D8B-2FFE-EDC7-C6A08C8E0EBB}"/>
              </a:ext>
            </a:extLst>
          </p:cNvPr>
          <p:cNvSpPr txBox="1">
            <a:spLocks/>
          </p:cNvSpPr>
          <p:nvPr/>
        </p:nvSpPr>
        <p:spPr>
          <a:xfrm>
            <a:off x="457200" y="-7679925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 dirty="0"/>
              <a:t>ESC 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Besoins :</a:t>
            </a:r>
            <a:endParaRPr lang="fr-FR" noProof="0" dirty="0"/>
          </a:p>
          <a:p>
            <a:pPr lvl="1"/>
            <a:r>
              <a:rPr lang="fr-FR" noProof="0" dirty="0"/>
              <a:t>Contrôle de 4 moteurs</a:t>
            </a:r>
          </a:p>
          <a:p>
            <a:pPr lvl="1"/>
            <a:r>
              <a:rPr lang="fr-FR" noProof="0" dirty="0"/>
              <a:t>Poids minimal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Solution : </a:t>
            </a:r>
            <a:endParaRPr lang="fr-FR" noProof="0" dirty="0"/>
          </a:p>
          <a:p>
            <a:pPr lvl="1"/>
            <a:r>
              <a:rPr lang="fr-FR" noProof="0" dirty="0"/>
              <a:t>Courant max : 35 A</a:t>
            </a:r>
          </a:p>
          <a:p>
            <a:pPr lvl="1"/>
            <a:r>
              <a:rPr lang="fr-FR" noProof="0" dirty="0"/>
              <a:t>Tension : 2S–4S (7,4 V – 14,8 V)</a:t>
            </a:r>
          </a:p>
          <a:p>
            <a:pPr lvl="1"/>
            <a:r>
              <a:rPr lang="fr-FR" noProof="0" dirty="0"/>
              <a:t>Poids : 3,6 g</a:t>
            </a:r>
          </a:p>
          <a:p>
            <a:pPr lvl="1"/>
            <a:r>
              <a:rPr lang="fr-FR" noProof="0" dirty="0"/>
              <a:t>Dimensions : 20 mm × 18 mm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EF9002F6-B4BA-126C-0B72-8FBAC270E0C1}"/>
              </a:ext>
            </a:extLst>
          </p:cNvPr>
          <p:cNvSpPr txBox="1">
            <a:spLocks/>
          </p:cNvSpPr>
          <p:nvPr/>
        </p:nvSpPr>
        <p:spPr>
          <a:xfrm>
            <a:off x="457200" y="-3765093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/>
              <a:t>Moteurs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dirty="0"/>
              <a:t>Besoins :</a:t>
            </a:r>
            <a:endParaRPr lang="fr-FR" dirty="0"/>
          </a:p>
          <a:p>
            <a:pPr lvl="1"/>
            <a:r>
              <a:rPr lang="fr-FR" dirty="0"/>
              <a:t>Compatibles 2S 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dirty="0"/>
              <a:t>	-&gt; (~12 000 kV – 20 000 kV)</a:t>
            </a:r>
          </a:p>
          <a:p>
            <a:pPr lvl="1"/>
            <a:r>
              <a:rPr lang="fr-FR" dirty="0"/>
              <a:t>Légers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dirty="0"/>
              <a:t>Solution :</a:t>
            </a:r>
            <a:endParaRPr lang="fr-FR" dirty="0"/>
          </a:p>
          <a:p>
            <a:pPr lvl="1"/>
            <a:r>
              <a:rPr lang="fr-FR" dirty="0"/>
              <a:t>Poids : 4 × 4,4 g</a:t>
            </a:r>
          </a:p>
          <a:p>
            <a:pPr lvl="1"/>
            <a:r>
              <a:rPr lang="fr-FR" dirty="0"/>
              <a:t>Arbre : Ø 1,5 mm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06B2943F-0758-5026-640E-496B763DEE26}"/>
              </a:ext>
            </a:extLst>
          </p:cNvPr>
          <p:cNvSpPr txBox="1">
            <a:spLocks/>
          </p:cNvSpPr>
          <p:nvPr/>
        </p:nvSpPr>
        <p:spPr>
          <a:xfrm>
            <a:off x="457200" y="1238305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 dirty="0"/>
              <a:t>Hélices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Besoins :</a:t>
            </a:r>
            <a:endParaRPr lang="fr-FR" noProof="0" dirty="0"/>
          </a:p>
          <a:p>
            <a:pPr lvl="1"/>
            <a:r>
              <a:rPr lang="fr-FR" noProof="0" dirty="0"/>
              <a:t>Taille minimale</a:t>
            </a:r>
          </a:p>
          <a:p>
            <a:pPr lvl="1"/>
            <a:r>
              <a:rPr lang="fr-FR" noProof="0" dirty="0"/>
              <a:t>Arbre Ø 1,5 mm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Solution :</a:t>
            </a:r>
            <a:endParaRPr lang="fr-FR" noProof="0" dirty="0"/>
          </a:p>
          <a:p>
            <a:pPr lvl="1"/>
            <a:r>
              <a:rPr lang="fr-FR" noProof="0" dirty="0" err="1"/>
              <a:t>Gemfan</a:t>
            </a:r>
            <a:r>
              <a:rPr lang="fr-FR" noProof="0" dirty="0"/>
              <a:t> 35mms tripales 1309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F6A41787-921E-7F20-E2B0-6A650D0F04D9}"/>
              </a:ext>
            </a:extLst>
          </p:cNvPr>
          <p:cNvSpPr txBox="1">
            <a:spLocks/>
          </p:cNvSpPr>
          <p:nvPr/>
        </p:nvSpPr>
        <p:spPr>
          <a:xfrm>
            <a:off x="457200" y="5697420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/>
              <a:t>Protecteurs d’hélices (arrière)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dirty="0"/>
              <a:t>Besoins :</a:t>
            </a:r>
            <a:endParaRPr lang="fr-FR" dirty="0"/>
          </a:p>
          <a:p>
            <a:pPr lvl="1"/>
            <a:r>
              <a:rPr lang="fr-FR" dirty="0"/>
              <a:t>Taille compacte</a:t>
            </a:r>
          </a:p>
          <a:p>
            <a:pPr lvl="1"/>
            <a:r>
              <a:rPr lang="fr-FR" dirty="0"/>
              <a:t>Poids réduit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dirty="0"/>
              <a:t>Solution :</a:t>
            </a:r>
            <a:endParaRPr lang="fr-FR" dirty="0"/>
          </a:p>
          <a:p>
            <a:pPr lvl="1"/>
            <a:r>
              <a:rPr lang="fr-FR" dirty="0" err="1"/>
              <a:t>BetaFPV</a:t>
            </a:r>
            <a:r>
              <a:rPr lang="fr-FR" dirty="0"/>
              <a:t> 65, découpés manuellement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120A075F-4C2C-7480-1395-B6AEE0BCA731}"/>
              </a:ext>
            </a:extLst>
          </p:cNvPr>
          <p:cNvSpPr txBox="1">
            <a:spLocks/>
          </p:cNvSpPr>
          <p:nvPr/>
        </p:nvSpPr>
        <p:spPr>
          <a:xfrm>
            <a:off x="457200" y="10156535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 dirty="0"/>
              <a:t>Batterie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Besoins :</a:t>
            </a:r>
            <a:endParaRPr lang="fr-FR" noProof="0" dirty="0"/>
          </a:p>
          <a:p>
            <a:pPr lvl="1"/>
            <a:r>
              <a:rPr lang="fr-FR" noProof="0" dirty="0"/>
              <a:t>Tension : 2S</a:t>
            </a:r>
          </a:p>
          <a:p>
            <a:pPr lvl="1"/>
            <a:r>
              <a:rPr lang="fr-FR" noProof="0" dirty="0"/>
              <a:t>Dimensions compatibles avec la CAO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Solution :</a:t>
            </a:r>
            <a:endParaRPr lang="fr-FR" noProof="0" dirty="0"/>
          </a:p>
          <a:p>
            <a:pPr lvl="1"/>
            <a:r>
              <a:rPr lang="fr-FR" noProof="0" dirty="0"/>
              <a:t>CNHL 2S HV – 450 mAh</a:t>
            </a:r>
          </a:p>
          <a:p>
            <a:pPr lvl="1"/>
            <a:r>
              <a:rPr lang="fr-FR" noProof="0" dirty="0"/>
              <a:t>Cout faible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2882A362-E957-93C8-BD1D-25E461D5672E}"/>
              </a:ext>
            </a:extLst>
          </p:cNvPr>
          <p:cNvSpPr txBox="1">
            <a:spLocks/>
          </p:cNvSpPr>
          <p:nvPr/>
        </p:nvSpPr>
        <p:spPr>
          <a:xfrm>
            <a:off x="457200" y="42645224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 dirty="0"/>
              <a:t>Alimentation du microcontrôleur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Besoins :</a:t>
            </a:r>
            <a:endParaRPr lang="fr-FR" noProof="0" dirty="0"/>
          </a:p>
          <a:p>
            <a:pPr lvl="1"/>
            <a:r>
              <a:rPr lang="fr-FR" noProof="0" dirty="0"/>
              <a:t>5 V, ~0,8 A</a:t>
            </a:r>
          </a:p>
          <a:p>
            <a:pPr lvl="1"/>
            <a:r>
              <a:rPr lang="fr-FR" noProof="0" dirty="0"/>
              <a:t>Compacte et économique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Solution :</a:t>
            </a:r>
            <a:endParaRPr lang="fr-FR" noProof="0" dirty="0"/>
          </a:p>
          <a:p>
            <a:pPr lvl="1"/>
            <a:r>
              <a:rPr lang="fr-FR" noProof="0" dirty="0"/>
              <a:t>BEC </a:t>
            </a:r>
            <a:r>
              <a:rPr lang="fr-FR" noProof="0" dirty="0" err="1"/>
              <a:t>Flywoo</a:t>
            </a:r>
            <a:r>
              <a:rPr lang="fr-FR" noProof="0" dirty="0"/>
              <a:t> V2.0 – 5 V / 2 A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C0394DD8-5F41-DBAA-2913-1B3FCF3CC588}"/>
              </a:ext>
            </a:extLst>
          </p:cNvPr>
          <p:cNvCxnSpPr/>
          <p:nvPr/>
        </p:nvCxnSpPr>
        <p:spPr>
          <a:xfrm>
            <a:off x="-3413757" y="1200151"/>
            <a:ext cx="3222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FDF3B06C-D1CE-3465-0F6C-0AB90BCF6BE5}"/>
              </a:ext>
            </a:extLst>
          </p:cNvPr>
          <p:cNvCxnSpPr>
            <a:cxnSpLocks/>
          </p:cNvCxnSpPr>
          <p:nvPr/>
        </p:nvCxnSpPr>
        <p:spPr>
          <a:xfrm flipH="1">
            <a:off x="-10058400" y="-30861000"/>
            <a:ext cx="0" cy="81953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7885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FDE35-B811-7FC8-233B-C71C2913C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E5D0C7-72A7-F848-9683-1A148AFFC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Composantes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DC5837A7-75FE-0EF1-E9FD-9F9556EA4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-24502604"/>
            <a:ext cx="8229600" cy="3394472"/>
          </a:xfrm>
        </p:spPr>
        <p:txBody>
          <a:bodyPr/>
          <a:lstStyle/>
          <a:p>
            <a:r>
              <a:rPr lang="fr-FR" b="1" noProof="0" dirty="0"/>
              <a:t>Microcontrôleur : ESP32-S3</a:t>
            </a:r>
          </a:p>
          <a:p>
            <a:pPr marL="457200" lvl="1" indent="0">
              <a:buNone/>
            </a:pPr>
            <a:r>
              <a:rPr lang="fr-FR" b="1" noProof="0" dirty="0"/>
              <a:t>Besoins :</a:t>
            </a:r>
            <a:endParaRPr lang="fr-FR" noProof="0" dirty="0"/>
          </a:p>
          <a:p>
            <a:pPr lvl="1"/>
            <a:r>
              <a:rPr lang="fr-FR" noProof="0" dirty="0"/>
              <a:t>Processeur à 2 cœurs</a:t>
            </a:r>
          </a:p>
          <a:p>
            <a:pPr lvl="1"/>
            <a:r>
              <a:rPr lang="fr-FR" noProof="0" dirty="0"/>
              <a:t>Compacité</a:t>
            </a:r>
          </a:p>
          <a:p>
            <a:pPr lvl="1"/>
            <a:r>
              <a:rPr lang="fr-FR" noProof="0" dirty="0"/>
              <a:t>Wi-Fi &amp; Bluetooth</a:t>
            </a:r>
          </a:p>
          <a:p>
            <a:pPr lvl="1"/>
            <a:r>
              <a:rPr lang="fr-FR" noProof="0" dirty="0"/>
              <a:t>Nombre suffisant d’entrées/sorties (I/O)</a:t>
            </a:r>
          </a:p>
          <a:p>
            <a:pPr lvl="1"/>
            <a:r>
              <a:rPr lang="fr-FR" noProof="0" dirty="0"/>
              <a:t>Poids léger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DE572CF-AA8B-81D7-CDE2-1B29D60C7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noProof="0" smtClean="0"/>
              <a:t>03/11/2025</a:t>
            </a:fld>
            <a:endParaRPr lang="fr-FR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C7F2A2E-FA27-0901-B2BF-EEFE333A4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37</a:t>
            </a:fld>
            <a:endParaRPr lang="fr-FR" noProof="0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216D6055-4CDD-F92C-F3D9-56DAB9007529}"/>
              </a:ext>
            </a:extLst>
          </p:cNvPr>
          <p:cNvGrpSpPr>
            <a:grpSpLocks noChangeAspect="1"/>
          </p:cNvGrpSpPr>
          <p:nvPr/>
        </p:nvGrpSpPr>
        <p:grpSpPr>
          <a:xfrm>
            <a:off x="6965457" y="-13081962"/>
            <a:ext cx="4357085" cy="21953140"/>
            <a:chOff x="7232221" y="0"/>
            <a:chExt cx="1914578" cy="9646587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8CEA0646-DA15-B285-701E-2875232CE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833"/>
            <a:stretch>
              <a:fillRect/>
            </a:stretch>
          </p:blipFill>
          <p:spPr>
            <a:xfrm>
              <a:off x="7232221" y="0"/>
              <a:ext cx="1911779" cy="5143500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6A370261-16F1-DDFE-C011-8AA45897B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32221" y="5143500"/>
              <a:ext cx="1914578" cy="4503087"/>
            </a:xfrm>
            <a:prstGeom prst="rect">
              <a:avLst/>
            </a:prstGeom>
          </p:spPr>
        </p:pic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B0B93F-96CC-1DDC-4388-8476B1739CCB}"/>
              </a:ext>
            </a:extLst>
          </p:cNvPr>
          <p:cNvSpPr txBox="1">
            <a:spLocks/>
          </p:cNvSpPr>
          <p:nvPr/>
        </p:nvSpPr>
        <p:spPr>
          <a:xfrm>
            <a:off x="457200" y="-20386387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 dirty="0"/>
              <a:t>Capteurs IR (x3)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Besoins :</a:t>
            </a:r>
            <a:endParaRPr lang="fr-FR" noProof="0" dirty="0"/>
          </a:p>
          <a:p>
            <a:pPr lvl="1"/>
            <a:r>
              <a:rPr lang="fr-FR" noProof="0" dirty="0"/>
              <a:t>Détection de lignes et d’orientation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Solution :</a:t>
            </a:r>
            <a:endParaRPr lang="fr-FR" noProof="0" dirty="0"/>
          </a:p>
          <a:p>
            <a:pPr lvl="1"/>
            <a:r>
              <a:rPr lang="fr-FR" noProof="0" dirty="0"/>
              <a:t>Capteurs analogiques </a:t>
            </a:r>
            <a:endParaRPr lang="en-DE" dirty="0"/>
          </a:p>
          <a:p>
            <a:pPr marL="457200" lvl="1" indent="0">
              <a:buNone/>
            </a:pPr>
            <a:r>
              <a:rPr lang="en-DE" noProof="0" dirty="0"/>
              <a:t>	</a:t>
            </a:r>
            <a:r>
              <a:rPr lang="fr-FR" noProof="0" dirty="0"/>
              <a:t>→ seuil dynamique ajustable</a:t>
            </a:r>
          </a:p>
          <a:p>
            <a:pPr lvl="1"/>
            <a:r>
              <a:rPr lang="fr-FR" noProof="0" dirty="0"/>
              <a:t>Très légers (≈ 3 × 0,35 g)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F14C4A36-469A-D9F7-DD89-12B9BB92E490}"/>
              </a:ext>
            </a:extLst>
          </p:cNvPr>
          <p:cNvSpPr txBox="1">
            <a:spLocks/>
          </p:cNvSpPr>
          <p:nvPr/>
        </p:nvSpPr>
        <p:spPr>
          <a:xfrm>
            <a:off x="457200" y="-1627017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/>
              <a:t>IMU 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dirty="0"/>
              <a:t>Besoins :</a:t>
            </a:r>
            <a:endParaRPr lang="fr-FR" dirty="0"/>
          </a:p>
          <a:p>
            <a:pPr lvl="1"/>
            <a:r>
              <a:rPr lang="fr-FR" dirty="0"/>
              <a:t>Mesure des accélérations et angles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dirty="0"/>
              <a:t>Solution :</a:t>
            </a:r>
            <a:endParaRPr lang="fr-FR" dirty="0"/>
          </a:p>
          <a:p>
            <a:pPr lvl="1"/>
            <a:r>
              <a:rPr lang="fr-FR" dirty="0"/>
              <a:t>6 DOF</a:t>
            </a:r>
          </a:p>
          <a:p>
            <a:pPr lvl="1"/>
            <a:r>
              <a:rPr lang="fr-FR" dirty="0"/>
              <a:t>Légère (&lt; 2 g)</a:t>
            </a:r>
          </a:p>
          <a:p>
            <a:pPr lvl="1"/>
            <a:r>
              <a:rPr lang="fr-FR" dirty="0"/>
              <a:t>Interface simple (I²C)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38621135-5823-93F7-3137-9851718CA72B}"/>
              </a:ext>
            </a:extLst>
          </p:cNvPr>
          <p:cNvSpPr txBox="1">
            <a:spLocks/>
          </p:cNvSpPr>
          <p:nvPr/>
        </p:nvSpPr>
        <p:spPr>
          <a:xfrm>
            <a:off x="457200" y="-12153953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 dirty="0"/>
              <a:t>ESC 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Besoins :</a:t>
            </a:r>
            <a:endParaRPr lang="fr-FR" noProof="0" dirty="0"/>
          </a:p>
          <a:p>
            <a:pPr lvl="1"/>
            <a:r>
              <a:rPr lang="fr-FR" noProof="0" dirty="0"/>
              <a:t>Contrôle de 4 moteurs</a:t>
            </a:r>
          </a:p>
          <a:p>
            <a:pPr lvl="1"/>
            <a:r>
              <a:rPr lang="fr-FR" noProof="0" dirty="0"/>
              <a:t>Poids minimal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Solution : </a:t>
            </a:r>
            <a:endParaRPr lang="fr-FR" noProof="0" dirty="0"/>
          </a:p>
          <a:p>
            <a:pPr lvl="1"/>
            <a:r>
              <a:rPr lang="fr-FR" noProof="0" dirty="0"/>
              <a:t>Courant max : 35 A</a:t>
            </a:r>
          </a:p>
          <a:p>
            <a:pPr lvl="1"/>
            <a:r>
              <a:rPr lang="fr-FR" noProof="0" dirty="0"/>
              <a:t>Tension : 2S–4S (7,4 V – 14,8 V)</a:t>
            </a:r>
          </a:p>
          <a:p>
            <a:pPr lvl="1"/>
            <a:r>
              <a:rPr lang="fr-FR" noProof="0" dirty="0"/>
              <a:t>Poids : 3,6 g</a:t>
            </a:r>
          </a:p>
          <a:p>
            <a:pPr lvl="1"/>
            <a:r>
              <a:rPr lang="fr-FR" noProof="0" dirty="0"/>
              <a:t>Dimensions : 20 mm × 18 mm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7160C7BB-C6B1-27FA-5116-30AFD748FB8A}"/>
              </a:ext>
            </a:extLst>
          </p:cNvPr>
          <p:cNvSpPr txBox="1">
            <a:spLocks/>
          </p:cNvSpPr>
          <p:nvPr/>
        </p:nvSpPr>
        <p:spPr>
          <a:xfrm>
            <a:off x="457200" y="-7694838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/>
              <a:t>Moteurs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/>
              <a:t>Besoins :</a:t>
            </a:r>
            <a:endParaRPr lang="fr-FR"/>
          </a:p>
          <a:p>
            <a:pPr lvl="1"/>
            <a:r>
              <a:rPr lang="fr-FR"/>
              <a:t>Compatibles 2S 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/>
              <a:t>	-&gt; (~12 000 kV – 20 000 kV)</a:t>
            </a:r>
          </a:p>
          <a:p>
            <a:pPr lvl="1"/>
            <a:r>
              <a:rPr lang="fr-FR"/>
              <a:t>Légers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/>
              <a:t>Solution :</a:t>
            </a:r>
            <a:endParaRPr lang="fr-FR"/>
          </a:p>
          <a:p>
            <a:pPr lvl="1"/>
            <a:r>
              <a:rPr lang="fr-FR"/>
              <a:t>Poids : 4 × 4,4 g</a:t>
            </a:r>
          </a:p>
          <a:p>
            <a:pPr lvl="1"/>
            <a:r>
              <a:rPr lang="fr-FR"/>
              <a:t>Arbre : Ø 1,5 mm</a:t>
            </a:r>
            <a:endParaRPr lang="fr-FR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B4BB4C4F-CB41-E23F-5BB7-841D9761F794}"/>
              </a:ext>
            </a:extLst>
          </p:cNvPr>
          <p:cNvSpPr txBox="1">
            <a:spLocks/>
          </p:cNvSpPr>
          <p:nvPr/>
        </p:nvSpPr>
        <p:spPr>
          <a:xfrm>
            <a:off x="457200" y="-3235723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 dirty="0"/>
              <a:t>Hélices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Besoins :</a:t>
            </a:r>
            <a:endParaRPr lang="fr-FR" noProof="0" dirty="0"/>
          </a:p>
          <a:p>
            <a:pPr lvl="1"/>
            <a:r>
              <a:rPr lang="fr-FR" noProof="0" dirty="0"/>
              <a:t>Taille minimale</a:t>
            </a:r>
          </a:p>
          <a:p>
            <a:pPr lvl="1"/>
            <a:r>
              <a:rPr lang="fr-FR" noProof="0" dirty="0"/>
              <a:t>Arbre Ø 1,5 mm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Solution :</a:t>
            </a:r>
            <a:endParaRPr lang="fr-FR" noProof="0" dirty="0"/>
          </a:p>
          <a:p>
            <a:pPr lvl="1"/>
            <a:r>
              <a:rPr lang="fr-FR" noProof="0" dirty="0" err="1"/>
              <a:t>Gemfan</a:t>
            </a:r>
            <a:r>
              <a:rPr lang="fr-FR" noProof="0" dirty="0"/>
              <a:t> 35mms tripales 1309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FC8DBC1-CEDF-EA91-091E-A63DBA400264}"/>
              </a:ext>
            </a:extLst>
          </p:cNvPr>
          <p:cNvSpPr txBox="1">
            <a:spLocks/>
          </p:cNvSpPr>
          <p:nvPr/>
        </p:nvSpPr>
        <p:spPr>
          <a:xfrm>
            <a:off x="457200" y="1223392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/>
              <a:t>Protecteurs d’hélices (arrière)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dirty="0"/>
              <a:t>Besoins :</a:t>
            </a:r>
            <a:endParaRPr lang="fr-FR" dirty="0"/>
          </a:p>
          <a:p>
            <a:pPr lvl="1"/>
            <a:r>
              <a:rPr lang="fr-FR" dirty="0"/>
              <a:t>Taille compacte</a:t>
            </a:r>
          </a:p>
          <a:p>
            <a:pPr lvl="1"/>
            <a:r>
              <a:rPr lang="fr-FR" dirty="0"/>
              <a:t>Poids réduit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dirty="0"/>
              <a:t>Solution :</a:t>
            </a:r>
            <a:endParaRPr lang="fr-FR" dirty="0"/>
          </a:p>
          <a:p>
            <a:pPr lvl="1"/>
            <a:r>
              <a:rPr lang="fr-FR" dirty="0" err="1"/>
              <a:t>BetaFPV</a:t>
            </a:r>
            <a:r>
              <a:rPr lang="fr-FR" dirty="0"/>
              <a:t> 65, découpés manuellement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374797E3-3657-C24A-1812-D0746FA5BEF8}"/>
              </a:ext>
            </a:extLst>
          </p:cNvPr>
          <p:cNvSpPr txBox="1">
            <a:spLocks/>
          </p:cNvSpPr>
          <p:nvPr/>
        </p:nvSpPr>
        <p:spPr>
          <a:xfrm>
            <a:off x="457200" y="5682507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 dirty="0"/>
              <a:t>Batterie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Besoins :</a:t>
            </a:r>
            <a:endParaRPr lang="fr-FR" noProof="0" dirty="0"/>
          </a:p>
          <a:p>
            <a:pPr lvl="1"/>
            <a:r>
              <a:rPr lang="fr-FR" noProof="0" dirty="0"/>
              <a:t>Tension : 2S</a:t>
            </a:r>
          </a:p>
          <a:p>
            <a:pPr lvl="1"/>
            <a:r>
              <a:rPr lang="fr-FR" noProof="0" dirty="0"/>
              <a:t>Dimensions compatibles avec la CAO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Solution :</a:t>
            </a:r>
            <a:endParaRPr lang="fr-FR" noProof="0" dirty="0"/>
          </a:p>
          <a:p>
            <a:pPr lvl="1"/>
            <a:r>
              <a:rPr lang="fr-FR" noProof="0" dirty="0"/>
              <a:t>CNHL 2S HV – 450 mAh</a:t>
            </a:r>
          </a:p>
          <a:p>
            <a:pPr lvl="1"/>
            <a:r>
              <a:rPr lang="fr-FR" noProof="0" dirty="0"/>
              <a:t>Cout faible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FABF3A9A-5DDE-CC69-2338-B7ADED35820D}"/>
              </a:ext>
            </a:extLst>
          </p:cNvPr>
          <p:cNvSpPr txBox="1">
            <a:spLocks/>
          </p:cNvSpPr>
          <p:nvPr/>
        </p:nvSpPr>
        <p:spPr>
          <a:xfrm>
            <a:off x="457200" y="42645224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 dirty="0"/>
              <a:t>Alimentation du microcontrôleur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Besoins :</a:t>
            </a:r>
            <a:endParaRPr lang="fr-FR" noProof="0" dirty="0"/>
          </a:p>
          <a:p>
            <a:pPr lvl="1"/>
            <a:r>
              <a:rPr lang="fr-FR" noProof="0" dirty="0"/>
              <a:t>5 V, ~0,8 A</a:t>
            </a:r>
          </a:p>
          <a:p>
            <a:pPr lvl="1"/>
            <a:r>
              <a:rPr lang="fr-FR" noProof="0" dirty="0"/>
              <a:t>Compacte et économique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Solution :</a:t>
            </a:r>
            <a:endParaRPr lang="fr-FR" noProof="0" dirty="0"/>
          </a:p>
          <a:p>
            <a:pPr lvl="1"/>
            <a:r>
              <a:rPr lang="fr-FR" noProof="0" dirty="0"/>
              <a:t>BEC </a:t>
            </a:r>
            <a:r>
              <a:rPr lang="fr-FR" noProof="0" dirty="0" err="1"/>
              <a:t>Flywoo</a:t>
            </a:r>
            <a:r>
              <a:rPr lang="fr-FR" noProof="0" dirty="0"/>
              <a:t> V2.0 – 5 V / 2 A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9271EDB2-744B-D908-49D9-684F2D24F476}"/>
              </a:ext>
            </a:extLst>
          </p:cNvPr>
          <p:cNvCxnSpPr/>
          <p:nvPr/>
        </p:nvCxnSpPr>
        <p:spPr>
          <a:xfrm>
            <a:off x="-3413757" y="1200151"/>
            <a:ext cx="3222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35951E1D-CE6F-FB97-9F6F-7BBED9547B1A}"/>
              </a:ext>
            </a:extLst>
          </p:cNvPr>
          <p:cNvCxnSpPr>
            <a:cxnSpLocks/>
          </p:cNvCxnSpPr>
          <p:nvPr/>
        </p:nvCxnSpPr>
        <p:spPr>
          <a:xfrm flipH="1">
            <a:off x="-10058400" y="-30861000"/>
            <a:ext cx="0" cy="81953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429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816E6-AA58-24C9-23A4-7E7208A00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D72E75-6C7D-5FCF-8A10-471934C72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Composantes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17A779A-62EC-C005-EF97-A828B48BA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-28943967"/>
            <a:ext cx="8229600" cy="3394472"/>
          </a:xfrm>
        </p:spPr>
        <p:txBody>
          <a:bodyPr/>
          <a:lstStyle/>
          <a:p>
            <a:r>
              <a:rPr lang="fr-FR" b="1" noProof="0" dirty="0"/>
              <a:t>Microcontrôleur : ESP32-S3</a:t>
            </a:r>
          </a:p>
          <a:p>
            <a:pPr marL="457200" lvl="1" indent="0">
              <a:buNone/>
            </a:pPr>
            <a:r>
              <a:rPr lang="fr-FR" b="1" noProof="0" dirty="0"/>
              <a:t>Besoins :</a:t>
            </a:r>
            <a:endParaRPr lang="fr-FR" noProof="0" dirty="0"/>
          </a:p>
          <a:p>
            <a:pPr lvl="1"/>
            <a:r>
              <a:rPr lang="fr-FR" noProof="0" dirty="0"/>
              <a:t>Processeur à 2 cœurs</a:t>
            </a:r>
          </a:p>
          <a:p>
            <a:pPr lvl="1"/>
            <a:r>
              <a:rPr lang="fr-FR" noProof="0" dirty="0"/>
              <a:t>Compacité</a:t>
            </a:r>
          </a:p>
          <a:p>
            <a:pPr lvl="1"/>
            <a:r>
              <a:rPr lang="fr-FR" noProof="0" dirty="0"/>
              <a:t>Wi-Fi &amp; Bluetooth</a:t>
            </a:r>
          </a:p>
          <a:p>
            <a:pPr lvl="1"/>
            <a:r>
              <a:rPr lang="fr-FR" noProof="0" dirty="0"/>
              <a:t>Nombre suffisant d’entrées/sorties (I/O)</a:t>
            </a:r>
          </a:p>
          <a:p>
            <a:pPr lvl="1"/>
            <a:r>
              <a:rPr lang="fr-FR" noProof="0" dirty="0"/>
              <a:t>Poids léger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7BBF15-EB05-83C2-E010-69AF79C1B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noProof="0" smtClean="0"/>
              <a:t>03/11/2025</a:t>
            </a:fld>
            <a:endParaRPr lang="fr-FR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914D6E8-A51E-CAC1-6C47-501965C3D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38</a:t>
            </a:fld>
            <a:endParaRPr lang="fr-FR" noProof="0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D864A7C-5126-CF5A-3B19-604C6D8F3A8A}"/>
              </a:ext>
            </a:extLst>
          </p:cNvPr>
          <p:cNvGrpSpPr>
            <a:grpSpLocks noChangeAspect="1"/>
          </p:cNvGrpSpPr>
          <p:nvPr/>
        </p:nvGrpSpPr>
        <p:grpSpPr>
          <a:xfrm>
            <a:off x="6965457" y="-15313553"/>
            <a:ext cx="4357085" cy="21953140"/>
            <a:chOff x="7232221" y="0"/>
            <a:chExt cx="1914578" cy="9646587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3EE50AB6-6FCE-6A6D-913B-6799C4AED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833"/>
            <a:stretch>
              <a:fillRect/>
            </a:stretch>
          </p:blipFill>
          <p:spPr>
            <a:xfrm>
              <a:off x="7232221" y="0"/>
              <a:ext cx="1911779" cy="5143500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D0261090-6572-FC3C-9C53-6D6A0F526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32221" y="5143500"/>
              <a:ext cx="1914578" cy="4503087"/>
            </a:xfrm>
            <a:prstGeom prst="rect">
              <a:avLst/>
            </a:prstGeom>
          </p:spPr>
        </p:pic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55765C-250D-1D95-938D-B87A8123C346}"/>
              </a:ext>
            </a:extLst>
          </p:cNvPr>
          <p:cNvSpPr txBox="1">
            <a:spLocks/>
          </p:cNvSpPr>
          <p:nvPr/>
        </p:nvSpPr>
        <p:spPr>
          <a:xfrm>
            <a:off x="457200" y="-248277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 dirty="0"/>
              <a:t>Capteurs IR (x3)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Besoins :</a:t>
            </a:r>
            <a:endParaRPr lang="fr-FR" noProof="0" dirty="0"/>
          </a:p>
          <a:p>
            <a:pPr lvl="1"/>
            <a:r>
              <a:rPr lang="fr-FR" noProof="0" dirty="0"/>
              <a:t>Détection de lignes et d’orientation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Solution :</a:t>
            </a:r>
            <a:endParaRPr lang="fr-FR" noProof="0" dirty="0"/>
          </a:p>
          <a:p>
            <a:pPr lvl="1"/>
            <a:r>
              <a:rPr lang="fr-FR" noProof="0" dirty="0"/>
              <a:t>Capteurs analogiques </a:t>
            </a:r>
            <a:endParaRPr lang="en-DE" dirty="0"/>
          </a:p>
          <a:p>
            <a:pPr marL="457200" lvl="1" indent="0">
              <a:buNone/>
            </a:pPr>
            <a:r>
              <a:rPr lang="en-DE" noProof="0" dirty="0"/>
              <a:t>	</a:t>
            </a:r>
            <a:r>
              <a:rPr lang="fr-FR" noProof="0" dirty="0"/>
              <a:t>→ seuil dynamique ajustable</a:t>
            </a:r>
          </a:p>
          <a:p>
            <a:pPr lvl="1"/>
            <a:r>
              <a:rPr lang="fr-FR" noProof="0" dirty="0"/>
              <a:t>Très légers (≈ 3 × 0,35 g)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CB53DF26-47FD-B026-5F23-9F996F4DCBAE}"/>
              </a:ext>
            </a:extLst>
          </p:cNvPr>
          <p:cNvSpPr txBox="1">
            <a:spLocks/>
          </p:cNvSpPr>
          <p:nvPr/>
        </p:nvSpPr>
        <p:spPr>
          <a:xfrm>
            <a:off x="457200" y="-20711533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/>
              <a:t>IMU 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dirty="0"/>
              <a:t>Besoins :</a:t>
            </a:r>
            <a:endParaRPr lang="fr-FR" dirty="0"/>
          </a:p>
          <a:p>
            <a:pPr lvl="1"/>
            <a:r>
              <a:rPr lang="fr-FR" dirty="0"/>
              <a:t>Mesure des accélérations et angles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dirty="0"/>
              <a:t>Solution :</a:t>
            </a:r>
            <a:endParaRPr lang="fr-FR" dirty="0"/>
          </a:p>
          <a:p>
            <a:pPr lvl="1"/>
            <a:r>
              <a:rPr lang="fr-FR" dirty="0"/>
              <a:t>6 DOF</a:t>
            </a:r>
          </a:p>
          <a:p>
            <a:pPr lvl="1"/>
            <a:r>
              <a:rPr lang="fr-FR" dirty="0"/>
              <a:t>Légère (&lt; 2 g)</a:t>
            </a:r>
          </a:p>
          <a:p>
            <a:pPr lvl="1"/>
            <a:r>
              <a:rPr lang="fr-FR" dirty="0"/>
              <a:t>Interface simple (I²C)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A429A92-5A69-9742-EFBC-B206C5BB7898}"/>
              </a:ext>
            </a:extLst>
          </p:cNvPr>
          <p:cNvSpPr txBox="1">
            <a:spLocks/>
          </p:cNvSpPr>
          <p:nvPr/>
        </p:nvSpPr>
        <p:spPr>
          <a:xfrm>
            <a:off x="457200" y="-16595316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 dirty="0"/>
              <a:t>ESC 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Besoins :</a:t>
            </a:r>
            <a:endParaRPr lang="fr-FR" noProof="0" dirty="0"/>
          </a:p>
          <a:p>
            <a:pPr lvl="1"/>
            <a:r>
              <a:rPr lang="fr-FR" noProof="0" dirty="0"/>
              <a:t>Contrôle de 4 moteurs</a:t>
            </a:r>
          </a:p>
          <a:p>
            <a:pPr lvl="1"/>
            <a:r>
              <a:rPr lang="fr-FR" noProof="0" dirty="0"/>
              <a:t>Poids minimal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Solution : </a:t>
            </a:r>
            <a:endParaRPr lang="fr-FR" noProof="0" dirty="0"/>
          </a:p>
          <a:p>
            <a:pPr lvl="1"/>
            <a:r>
              <a:rPr lang="fr-FR" noProof="0" dirty="0"/>
              <a:t>Courant max : 35 A</a:t>
            </a:r>
          </a:p>
          <a:p>
            <a:pPr lvl="1"/>
            <a:r>
              <a:rPr lang="fr-FR" noProof="0" dirty="0"/>
              <a:t>Tension : 2S–4S (7,4 V – 14,8 V)</a:t>
            </a:r>
          </a:p>
          <a:p>
            <a:pPr lvl="1"/>
            <a:r>
              <a:rPr lang="fr-FR" noProof="0" dirty="0"/>
              <a:t>Poids : 3,6 g</a:t>
            </a:r>
          </a:p>
          <a:p>
            <a:pPr lvl="1"/>
            <a:r>
              <a:rPr lang="fr-FR" noProof="0" dirty="0"/>
              <a:t>Dimensions : 20 mm × 18 mm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26688611-C8B7-6594-08F5-1E5CE323BA19}"/>
              </a:ext>
            </a:extLst>
          </p:cNvPr>
          <p:cNvSpPr txBox="1">
            <a:spLocks/>
          </p:cNvSpPr>
          <p:nvPr/>
        </p:nvSpPr>
        <p:spPr>
          <a:xfrm>
            <a:off x="457200" y="-12136201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/>
              <a:t>Moteurs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/>
              <a:t>Besoins :</a:t>
            </a:r>
            <a:endParaRPr lang="fr-FR"/>
          </a:p>
          <a:p>
            <a:pPr lvl="1"/>
            <a:r>
              <a:rPr lang="fr-FR"/>
              <a:t>Compatibles 2S 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/>
              <a:t>	-&gt; (~12 000 kV – 20 000 kV)</a:t>
            </a:r>
          </a:p>
          <a:p>
            <a:pPr lvl="1"/>
            <a:r>
              <a:rPr lang="fr-FR"/>
              <a:t>Légers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/>
              <a:t>Solution :</a:t>
            </a:r>
            <a:endParaRPr lang="fr-FR"/>
          </a:p>
          <a:p>
            <a:pPr lvl="1"/>
            <a:r>
              <a:rPr lang="fr-FR"/>
              <a:t>Poids : 4 × 4,4 g</a:t>
            </a:r>
          </a:p>
          <a:p>
            <a:pPr lvl="1"/>
            <a:r>
              <a:rPr lang="fr-FR"/>
              <a:t>Arbre : Ø 1,5 mm</a:t>
            </a:r>
            <a:endParaRPr lang="fr-FR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D73B9D7E-C913-A29E-A2E7-18BD3DC84115}"/>
              </a:ext>
            </a:extLst>
          </p:cNvPr>
          <p:cNvSpPr txBox="1">
            <a:spLocks/>
          </p:cNvSpPr>
          <p:nvPr/>
        </p:nvSpPr>
        <p:spPr>
          <a:xfrm>
            <a:off x="457200" y="-7677086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 dirty="0"/>
              <a:t>Hélices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Besoins :</a:t>
            </a:r>
            <a:endParaRPr lang="fr-FR" noProof="0" dirty="0"/>
          </a:p>
          <a:p>
            <a:pPr lvl="1"/>
            <a:r>
              <a:rPr lang="fr-FR" noProof="0" dirty="0"/>
              <a:t>Taille minimale</a:t>
            </a:r>
          </a:p>
          <a:p>
            <a:pPr lvl="1"/>
            <a:r>
              <a:rPr lang="fr-FR" noProof="0" dirty="0"/>
              <a:t>Arbre Ø 1,5 mm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Solution :</a:t>
            </a:r>
            <a:endParaRPr lang="fr-FR" noProof="0" dirty="0"/>
          </a:p>
          <a:p>
            <a:pPr lvl="1"/>
            <a:r>
              <a:rPr lang="fr-FR" noProof="0" dirty="0" err="1"/>
              <a:t>Gemfan</a:t>
            </a:r>
            <a:r>
              <a:rPr lang="fr-FR" noProof="0" dirty="0"/>
              <a:t> 35mms tripales 1309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C67CE376-A0A6-0845-5832-A584CA82505A}"/>
              </a:ext>
            </a:extLst>
          </p:cNvPr>
          <p:cNvSpPr txBox="1">
            <a:spLocks/>
          </p:cNvSpPr>
          <p:nvPr/>
        </p:nvSpPr>
        <p:spPr>
          <a:xfrm>
            <a:off x="457200" y="-3217971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/>
              <a:t>Protecteurs d’hélices (arrière)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dirty="0"/>
              <a:t>Besoins :</a:t>
            </a:r>
            <a:endParaRPr lang="fr-FR" dirty="0"/>
          </a:p>
          <a:p>
            <a:pPr lvl="1"/>
            <a:r>
              <a:rPr lang="fr-FR" dirty="0"/>
              <a:t>Taille compacte</a:t>
            </a:r>
          </a:p>
          <a:p>
            <a:pPr lvl="1"/>
            <a:r>
              <a:rPr lang="fr-FR" dirty="0"/>
              <a:t>Poids réduit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dirty="0"/>
              <a:t>Solution :</a:t>
            </a:r>
            <a:endParaRPr lang="fr-FR" dirty="0"/>
          </a:p>
          <a:p>
            <a:pPr lvl="1"/>
            <a:r>
              <a:rPr lang="fr-FR" dirty="0" err="1"/>
              <a:t>BetaFPV</a:t>
            </a:r>
            <a:r>
              <a:rPr lang="fr-FR" dirty="0"/>
              <a:t> 65, découpés manuellement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B763C946-42EC-0F92-449E-8D6D2F247811}"/>
              </a:ext>
            </a:extLst>
          </p:cNvPr>
          <p:cNvSpPr txBox="1">
            <a:spLocks/>
          </p:cNvSpPr>
          <p:nvPr/>
        </p:nvSpPr>
        <p:spPr>
          <a:xfrm>
            <a:off x="457200" y="1241144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 dirty="0"/>
              <a:t>Batterie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Besoins :</a:t>
            </a:r>
            <a:endParaRPr lang="fr-FR" noProof="0" dirty="0"/>
          </a:p>
          <a:p>
            <a:pPr lvl="1"/>
            <a:r>
              <a:rPr lang="fr-FR" noProof="0" dirty="0"/>
              <a:t>Tension : 2S</a:t>
            </a:r>
          </a:p>
          <a:p>
            <a:pPr lvl="1"/>
            <a:r>
              <a:rPr lang="fr-FR" noProof="0" dirty="0"/>
              <a:t>Dimensions compatibles avec la CAO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Solution :</a:t>
            </a:r>
            <a:endParaRPr lang="fr-FR" noProof="0" dirty="0"/>
          </a:p>
          <a:p>
            <a:pPr lvl="1"/>
            <a:r>
              <a:rPr lang="fr-FR" noProof="0" dirty="0"/>
              <a:t>CNHL 2S HV – 450 mAh</a:t>
            </a:r>
          </a:p>
          <a:p>
            <a:pPr lvl="1"/>
            <a:r>
              <a:rPr lang="fr-FR" noProof="0" dirty="0"/>
              <a:t>Cout faible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7154BABF-E7E4-33FA-D49B-ACD23B6CB195}"/>
              </a:ext>
            </a:extLst>
          </p:cNvPr>
          <p:cNvSpPr txBox="1">
            <a:spLocks/>
          </p:cNvSpPr>
          <p:nvPr/>
        </p:nvSpPr>
        <p:spPr>
          <a:xfrm>
            <a:off x="457200" y="42645224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 dirty="0"/>
              <a:t>Alimentation du microcontrôleur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Besoins :</a:t>
            </a:r>
            <a:endParaRPr lang="fr-FR" noProof="0" dirty="0"/>
          </a:p>
          <a:p>
            <a:pPr lvl="1"/>
            <a:r>
              <a:rPr lang="fr-FR" noProof="0" dirty="0"/>
              <a:t>5 V, ~0,8 A</a:t>
            </a:r>
          </a:p>
          <a:p>
            <a:pPr lvl="1"/>
            <a:r>
              <a:rPr lang="fr-FR" noProof="0" dirty="0"/>
              <a:t>Compacte et économique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Solution :</a:t>
            </a:r>
            <a:endParaRPr lang="fr-FR" noProof="0" dirty="0"/>
          </a:p>
          <a:p>
            <a:pPr lvl="1"/>
            <a:r>
              <a:rPr lang="fr-FR" noProof="0" dirty="0"/>
              <a:t>BEC </a:t>
            </a:r>
            <a:r>
              <a:rPr lang="fr-FR" noProof="0" dirty="0" err="1"/>
              <a:t>Flywoo</a:t>
            </a:r>
            <a:r>
              <a:rPr lang="fr-FR" noProof="0" dirty="0"/>
              <a:t> V2.0 – 5 V / 2 A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9357136D-EFFC-4006-5603-372D11A8C278}"/>
              </a:ext>
            </a:extLst>
          </p:cNvPr>
          <p:cNvCxnSpPr/>
          <p:nvPr/>
        </p:nvCxnSpPr>
        <p:spPr>
          <a:xfrm>
            <a:off x="-3413757" y="1200151"/>
            <a:ext cx="3222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CD8DFDC8-3B88-9911-D565-10D7FB58060C}"/>
              </a:ext>
            </a:extLst>
          </p:cNvPr>
          <p:cNvCxnSpPr>
            <a:cxnSpLocks/>
          </p:cNvCxnSpPr>
          <p:nvPr/>
        </p:nvCxnSpPr>
        <p:spPr>
          <a:xfrm flipH="1">
            <a:off x="-10058400" y="-30861000"/>
            <a:ext cx="0" cy="81953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7DA858A2-1C40-B446-D576-4F61CE4864FA}"/>
              </a:ext>
            </a:extLst>
          </p:cNvPr>
          <p:cNvSpPr txBox="1">
            <a:spLocks/>
          </p:cNvSpPr>
          <p:nvPr/>
        </p:nvSpPr>
        <p:spPr>
          <a:xfrm>
            <a:off x="467544" y="5509171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/>
              <a:t>Alimentation du microcontrôleur</a:t>
            </a:r>
          </a:p>
          <a:p>
            <a:pPr marL="457200" lvl="1" indent="0">
              <a:buNone/>
            </a:pPr>
            <a:r>
              <a:rPr lang="fr-FR" b="1" dirty="0"/>
              <a:t>Besoins :</a:t>
            </a:r>
            <a:endParaRPr lang="fr-FR" dirty="0"/>
          </a:p>
          <a:p>
            <a:pPr lvl="1"/>
            <a:r>
              <a:rPr lang="fr-FR" dirty="0"/>
              <a:t>5 V, ~0,8 A</a:t>
            </a:r>
          </a:p>
          <a:p>
            <a:pPr lvl="1"/>
            <a:r>
              <a:rPr lang="fr-FR" dirty="0"/>
              <a:t>Compacte et économique</a:t>
            </a:r>
          </a:p>
          <a:p>
            <a:pPr marL="457200" lvl="1" indent="0">
              <a:buNone/>
            </a:pPr>
            <a:r>
              <a:rPr lang="fr-FR" b="1" dirty="0"/>
              <a:t>Solution :</a:t>
            </a:r>
            <a:endParaRPr lang="fr-FR" dirty="0"/>
          </a:p>
          <a:p>
            <a:pPr lvl="1"/>
            <a:r>
              <a:rPr lang="fr-FR" dirty="0"/>
              <a:t>BEC </a:t>
            </a:r>
            <a:r>
              <a:rPr lang="fr-FR" dirty="0" err="1"/>
              <a:t>Flywoo</a:t>
            </a:r>
            <a:r>
              <a:rPr lang="fr-FR" dirty="0"/>
              <a:t> V2.0 – 5 V / 2 A</a:t>
            </a:r>
          </a:p>
        </p:txBody>
      </p:sp>
    </p:spTree>
    <p:extLst>
      <p:ext uri="{BB962C8B-B14F-4D97-AF65-F5344CB8AC3E}">
        <p14:creationId xmlns:p14="http://schemas.microsoft.com/office/powerpoint/2010/main" val="1969363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759E1-C3C8-4DE8-BC88-BF391C743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BDEBA7-BA91-D0BC-AF07-0CF23464B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Composantes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4B50938D-DAAB-45F6-DF5A-E81F2CACD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-28943967"/>
            <a:ext cx="8229600" cy="3394472"/>
          </a:xfrm>
        </p:spPr>
        <p:txBody>
          <a:bodyPr/>
          <a:lstStyle/>
          <a:p>
            <a:r>
              <a:rPr lang="fr-FR" b="1" noProof="0" dirty="0"/>
              <a:t>Microcontrôleur : ESP32-S3</a:t>
            </a:r>
          </a:p>
          <a:p>
            <a:pPr marL="457200" lvl="1" indent="0">
              <a:buNone/>
            </a:pPr>
            <a:r>
              <a:rPr lang="fr-FR" b="1" noProof="0" dirty="0"/>
              <a:t>Besoins :</a:t>
            </a:r>
            <a:endParaRPr lang="fr-FR" noProof="0" dirty="0"/>
          </a:p>
          <a:p>
            <a:pPr lvl="1"/>
            <a:r>
              <a:rPr lang="fr-FR" noProof="0" dirty="0"/>
              <a:t>Processeur à 2 cœurs</a:t>
            </a:r>
          </a:p>
          <a:p>
            <a:pPr lvl="1"/>
            <a:r>
              <a:rPr lang="fr-FR" noProof="0" dirty="0"/>
              <a:t>Compacité</a:t>
            </a:r>
          </a:p>
          <a:p>
            <a:pPr lvl="1"/>
            <a:r>
              <a:rPr lang="fr-FR" noProof="0" dirty="0"/>
              <a:t>Wi-Fi &amp; Bluetooth</a:t>
            </a:r>
          </a:p>
          <a:p>
            <a:pPr lvl="1"/>
            <a:r>
              <a:rPr lang="fr-FR" noProof="0" dirty="0"/>
              <a:t>Nombre suffisant d’entrées/sorties (I/O)</a:t>
            </a:r>
          </a:p>
          <a:p>
            <a:pPr lvl="1"/>
            <a:r>
              <a:rPr lang="fr-FR" noProof="0" dirty="0"/>
              <a:t>Poids léger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E5E51F-2F95-3FE7-10EC-CDB180F9A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noProof="0" smtClean="0"/>
              <a:t>03/11/2025</a:t>
            </a:fld>
            <a:endParaRPr lang="fr-FR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A9517E-3D4B-8438-AC3A-ADB52D495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39</a:t>
            </a:fld>
            <a:endParaRPr lang="fr-FR" noProof="0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FAC2CC5C-AA5E-7F5D-FFCE-E863398648DE}"/>
              </a:ext>
            </a:extLst>
          </p:cNvPr>
          <p:cNvGrpSpPr>
            <a:grpSpLocks noChangeAspect="1"/>
          </p:cNvGrpSpPr>
          <p:nvPr/>
        </p:nvGrpSpPr>
        <p:grpSpPr>
          <a:xfrm>
            <a:off x="6965457" y="-17848931"/>
            <a:ext cx="4357085" cy="21953140"/>
            <a:chOff x="7232221" y="0"/>
            <a:chExt cx="1914578" cy="9646587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9A2478BA-0366-B627-190C-333902F60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833"/>
            <a:stretch>
              <a:fillRect/>
            </a:stretch>
          </p:blipFill>
          <p:spPr>
            <a:xfrm>
              <a:off x="7232221" y="0"/>
              <a:ext cx="1911779" cy="5143500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7D473725-0DBF-5CB3-8BDD-C1B99EC44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32221" y="5143500"/>
              <a:ext cx="1914578" cy="4503087"/>
            </a:xfrm>
            <a:prstGeom prst="rect">
              <a:avLst/>
            </a:prstGeom>
          </p:spPr>
        </p:pic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F97E51-AAFF-9885-C219-015696B35051}"/>
              </a:ext>
            </a:extLst>
          </p:cNvPr>
          <p:cNvSpPr txBox="1">
            <a:spLocks/>
          </p:cNvSpPr>
          <p:nvPr/>
        </p:nvSpPr>
        <p:spPr>
          <a:xfrm>
            <a:off x="457200" y="-248277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 dirty="0"/>
              <a:t>Capteurs IR (x3)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Besoins :</a:t>
            </a:r>
            <a:endParaRPr lang="fr-FR" noProof="0" dirty="0"/>
          </a:p>
          <a:p>
            <a:pPr lvl="1"/>
            <a:r>
              <a:rPr lang="fr-FR" noProof="0" dirty="0"/>
              <a:t>Détection de lignes et d’orientation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Solution :</a:t>
            </a:r>
            <a:endParaRPr lang="fr-FR" noProof="0" dirty="0"/>
          </a:p>
          <a:p>
            <a:pPr lvl="1"/>
            <a:r>
              <a:rPr lang="fr-FR" noProof="0" dirty="0"/>
              <a:t>Capteurs analogiques </a:t>
            </a:r>
            <a:endParaRPr lang="en-DE" dirty="0"/>
          </a:p>
          <a:p>
            <a:pPr marL="457200" lvl="1" indent="0">
              <a:buNone/>
            </a:pPr>
            <a:r>
              <a:rPr lang="en-DE" noProof="0" dirty="0"/>
              <a:t>	</a:t>
            </a:r>
            <a:r>
              <a:rPr lang="fr-FR" noProof="0" dirty="0"/>
              <a:t>→ seuil dynamique ajustable</a:t>
            </a:r>
          </a:p>
          <a:p>
            <a:pPr lvl="1"/>
            <a:r>
              <a:rPr lang="fr-FR" noProof="0" dirty="0"/>
              <a:t>Très légers (≈ 3 × 0,35 g)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A691CC15-9EAA-FA81-887A-AE90D14170FE}"/>
              </a:ext>
            </a:extLst>
          </p:cNvPr>
          <p:cNvSpPr txBox="1">
            <a:spLocks/>
          </p:cNvSpPr>
          <p:nvPr/>
        </p:nvSpPr>
        <p:spPr>
          <a:xfrm>
            <a:off x="457200" y="-20711533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/>
              <a:t>IMU 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dirty="0"/>
              <a:t>Besoins :</a:t>
            </a:r>
            <a:endParaRPr lang="fr-FR" dirty="0"/>
          </a:p>
          <a:p>
            <a:pPr lvl="1"/>
            <a:r>
              <a:rPr lang="fr-FR" dirty="0"/>
              <a:t>Mesure des accélérations et angles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dirty="0"/>
              <a:t>Solution :</a:t>
            </a:r>
            <a:endParaRPr lang="fr-FR" dirty="0"/>
          </a:p>
          <a:p>
            <a:pPr lvl="1"/>
            <a:r>
              <a:rPr lang="fr-FR" dirty="0"/>
              <a:t>6 DOF</a:t>
            </a:r>
          </a:p>
          <a:p>
            <a:pPr lvl="1"/>
            <a:r>
              <a:rPr lang="fr-FR" dirty="0"/>
              <a:t>Légère (&lt; 2 g)</a:t>
            </a:r>
          </a:p>
          <a:p>
            <a:pPr lvl="1"/>
            <a:r>
              <a:rPr lang="fr-FR" dirty="0"/>
              <a:t>Interface simple (I²C)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E678E17B-99BA-EDAE-6568-77D0337D7AA8}"/>
              </a:ext>
            </a:extLst>
          </p:cNvPr>
          <p:cNvSpPr txBox="1">
            <a:spLocks/>
          </p:cNvSpPr>
          <p:nvPr/>
        </p:nvSpPr>
        <p:spPr>
          <a:xfrm>
            <a:off x="457200" y="-16595316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 dirty="0"/>
              <a:t>ESC 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Besoins :</a:t>
            </a:r>
            <a:endParaRPr lang="fr-FR" noProof="0" dirty="0"/>
          </a:p>
          <a:p>
            <a:pPr lvl="1"/>
            <a:r>
              <a:rPr lang="fr-FR" noProof="0" dirty="0"/>
              <a:t>Contrôle de 4 moteurs</a:t>
            </a:r>
          </a:p>
          <a:p>
            <a:pPr lvl="1"/>
            <a:r>
              <a:rPr lang="fr-FR" noProof="0" dirty="0"/>
              <a:t>Poids minimal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Solution : </a:t>
            </a:r>
            <a:endParaRPr lang="fr-FR" noProof="0" dirty="0"/>
          </a:p>
          <a:p>
            <a:pPr lvl="1"/>
            <a:r>
              <a:rPr lang="fr-FR" noProof="0" dirty="0"/>
              <a:t>Courant max : 35 A</a:t>
            </a:r>
          </a:p>
          <a:p>
            <a:pPr lvl="1"/>
            <a:r>
              <a:rPr lang="fr-FR" noProof="0" dirty="0"/>
              <a:t>Tension : 2S–4S (7,4 V – 14,8 V)</a:t>
            </a:r>
          </a:p>
          <a:p>
            <a:pPr lvl="1"/>
            <a:r>
              <a:rPr lang="fr-FR" noProof="0" dirty="0"/>
              <a:t>Poids : 3,6 g</a:t>
            </a:r>
          </a:p>
          <a:p>
            <a:pPr lvl="1"/>
            <a:r>
              <a:rPr lang="fr-FR" noProof="0" dirty="0"/>
              <a:t>Dimensions : 20 mm × 18 mm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1385495A-29E3-DABA-7D8A-3D9F00CFF3DA}"/>
              </a:ext>
            </a:extLst>
          </p:cNvPr>
          <p:cNvSpPr txBox="1">
            <a:spLocks/>
          </p:cNvSpPr>
          <p:nvPr/>
        </p:nvSpPr>
        <p:spPr>
          <a:xfrm>
            <a:off x="457200" y="-12136201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/>
              <a:t>Moteurs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/>
              <a:t>Besoins :</a:t>
            </a:r>
            <a:endParaRPr lang="fr-FR"/>
          </a:p>
          <a:p>
            <a:pPr lvl="1"/>
            <a:r>
              <a:rPr lang="fr-FR"/>
              <a:t>Compatibles 2S 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/>
              <a:t>	-&gt; (~12 000 kV – 20 000 kV)</a:t>
            </a:r>
          </a:p>
          <a:p>
            <a:pPr lvl="1"/>
            <a:r>
              <a:rPr lang="fr-FR"/>
              <a:t>Légers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/>
              <a:t>Solution :</a:t>
            </a:r>
            <a:endParaRPr lang="fr-FR"/>
          </a:p>
          <a:p>
            <a:pPr lvl="1"/>
            <a:r>
              <a:rPr lang="fr-FR"/>
              <a:t>Poids : 4 × 4,4 g</a:t>
            </a:r>
          </a:p>
          <a:p>
            <a:pPr lvl="1"/>
            <a:r>
              <a:rPr lang="fr-FR"/>
              <a:t>Arbre : Ø 1,5 mm</a:t>
            </a:r>
            <a:endParaRPr lang="fr-FR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D296CBE2-52BA-B066-F8C7-A166354F70B7}"/>
              </a:ext>
            </a:extLst>
          </p:cNvPr>
          <p:cNvSpPr txBox="1">
            <a:spLocks/>
          </p:cNvSpPr>
          <p:nvPr/>
        </p:nvSpPr>
        <p:spPr>
          <a:xfrm>
            <a:off x="457200" y="-7677086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 dirty="0"/>
              <a:t>Hélices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Besoins :</a:t>
            </a:r>
            <a:endParaRPr lang="fr-FR" noProof="0" dirty="0"/>
          </a:p>
          <a:p>
            <a:pPr lvl="1"/>
            <a:r>
              <a:rPr lang="fr-FR" noProof="0" dirty="0"/>
              <a:t>Taille minimale</a:t>
            </a:r>
          </a:p>
          <a:p>
            <a:pPr lvl="1"/>
            <a:r>
              <a:rPr lang="fr-FR" noProof="0" dirty="0"/>
              <a:t>Arbre Ø 1,5 mm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Solution :</a:t>
            </a:r>
            <a:endParaRPr lang="fr-FR" noProof="0" dirty="0"/>
          </a:p>
          <a:p>
            <a:pPr lvl="1"/>
            <a:r>
              <a:rPr lang="fr-FR" noProof="0" dirty="0" err="1"/>
              <a:t>Gemfan</a:t>
            </a:r>
            <a:r>
              <a:rPr lang="fr-FR" noProof="0" dirty="0"/>
              <a:t> 35mms tripales 1309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1B1E8FB-3FE4-95B5-09D3-321213DE1584}"/>
              </a:ext>
            </a:extLst>
          </p:cNvPr>
          <p:cNvSpPr txBox="1">
            <a:spLocks/>
          </p:cNvSpPr>
          <p:nvPr/>
        </p:nvSpPr>
        <p:spPr>
          <a:xfrm>
            <a:off x="457200" y="-3217971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/>
              <a:t>Protecteurs d’hélices (arrière)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dirty="0"/>
              <a:t>Besoins :</a:t>
            </a:r>
            <a:endParaRPr lang="fr-FR" dirty="0"/>
          </a:p>
          <a:p>
            <a:pPr lvl="1"/>
            <a:r>
              <a:rPr lang="fr-FR" dirty="0"/>
              <a:t>Taille compacte</a:t>
            </a:r>
          </a:p>
          <a:p>
            <a:pPr lvl="1"/>
            <a:r>
              <a:rPr lang="fr-FR" dirty="0"/>
              <a:t>Poids réduit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dirty="0"/>
              <a:t>Solution :</a:t>
            </a:r>
            <a:endParaRPr lang="fr-FR" dirty="0"/>
          </a:p>
          <a:p>
            <a:pPr lvl="1"/>
            <a:r>
              <a:rPr lang="fr-FR" dirty="0" err="1"/>
              <a:t>BetaFPV</a:t>
            </a:r>
            <a:r>
              <a:rPr lang="fr-FR" dirty="0"/>
              <a:t> 65, découpés manuellement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AB531D82-499A-1442-5540-B18919E944E9}"/>
              </a:ext>
            </a:extLst>
          </p:cNvPr>
          <p:cNvSpPr txBox="1">
            <a:spLocks/>
          </p:cNvSpPr>
          <p:nvPr/>
        </p:nvSpPr>
        <p:spPr>
          <a:xfrm>
            <a:off x="457200" y="-3405660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 dirty="0"/>
              <a:t>Batterie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Besoins :</a:t>
            </a:r>
            <a:endParaRPr lang="fr-FR" noProof="0" dirty="0"/>
          </a:p>
          <a:p>
            <a:pPr lvl="1"/>
            <a:r>
              <a:rPr lang="fr-FR" noProof="0" dirty="0"/>
              <a:t>Tension : 2S</a:t>
            </a:r>
          </a:p>
          <a:p>
            <a:pPr lvl="1"/>
            <a:r>
              <a:rPr lang="fr-FR" noProof="0" dirty="0"/>
              <a:t>Dimensions compatibles avec la CAO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Solution :</a:t>
            </a:r>
            <a:endParaRPr lang="fr-FR" noProof="0" dirty="0"/>
          </a:p>
          <a:p>
            <a:pPr lvl="1"/>
            <a:r>
              <a:rPr lang="fr-FR" noProof="0" dirty="0"/>
              <a:t>CNHL 2S HV – 450 mAh</a:t>
            </a:r>
          </a:p>
          <a:p>
            <a:pPr lvl="1"/>
            <a:r>
              <a:rPr lang="fr-FR" noProof="0" dirty="0"/>
              <a:t>Cout faible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D107F226-C84D-4E97-0A95-C4AA2556F55B}"/>
              </a:ext>
            </a:extLst>
          </p:cNvPr>
          <p:cNvSpPr txBox="1">
            <a:spLocks/>
          </p:cNvSpPr>
          <p:nvPr/>
        </p:nvSpPr>
        <p:spPr>
          <a:xfrm>
            <a:off x="457200" y="42645224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noProof="0" dirty="0"/>
              <a:t>Alimentation du microcontrôleur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Besoins :</a:t>
            </a:r>
            <a:endParaRPr lang="fr-FR" noProof="0" dirty="0"/>
          </a:p>
          <a:p>
            <a:pPr lvl="1"/>
            <a:r>
              <a:rPr lang="fr-FR" noProof="0" dirty="0"/>
              <a:t>5 V, ~0,8 A</a:t>
            </a:r>
          </a:p>
          <a:p>
            <a:pPr lvl="1"/>
            <a:r>
              <a:rPr lang="fr-FR" noProof="0" dirty="0"/>
              <a:t>Compacte et économique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b="1" noProof="0" dirty="0"/>
              <a:t>Solution :</a:t>
            </a:r>
            <a:endParaRPr lang="fr-FR" noProof="0" dirty="0"/>
          </a:p>
          <a:p>
            <a:pPr lvl="1"/>
            <a:r>
              <a:rPr lang="fr-FR" noProof="0" dirty="0"/>
              <a:t>BEC </a:t>
            </a:r>
            <a:r>
              <a:rPr lang="fr-FR" noProof="0" dirty="0" err="1"/>
              <a:t>Flywoo</a:t>
            </a:r>
            <a:r>
              <a:rPr lang="fr-FR" noProof="0" dirty="0"/>
              <a:t> V2.0 – 5 V / 2 A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5B7E4E43-FF33-F10F-271A-E9EB8E8E1395}"/>
              </a:ext>
            </a:extLst>
          </p:cNvPr>
          <p:cNvCxnSpPr/>
          <p:nvPr/>
        </p:nvCxnSpPr>
        <p:spPr>
          <a:xfrm>
            <a:off x="-3413757" y="1200151"/>
            <a:ext cx="3222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2539A18F-BFC3-8327-E0E3-3994CF3F90F9}"/>
              </a:ext>
            </a:extLst>
          </p:cNvPr>
          <p:cNvCxnSpPr>
            <a:cxnSpLocks/>
          </p:cNvCxnSpPr>
          <p:nvPr/>
        </p:nvCxnSpPr>
        <p:spPr>
          <a:xfrm flipH="1">
            <a:off x="-10058400" y="-30861000"/>
            <a:ext cx="0" cy="81953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id="{99A7FE66-D426-E355-55DA-C59D414BF425}"/>
              </a:ext>
            </a:extLst>
          </p:cNvPr>
          <p:cNvSpPr txBox="1">
            <a:spLocks/>
          </p:cNvSpPr>
          <p:nvPr/>
        </p:nvSpPr>
        <p:spPr>
          <a:xfrm>
            <a:off x="467544" y="1219813"/>
            <a:ext cx="8229600" cy="373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/>
              <a:t>Alimentation du microcontrôleur</a:t>
            </a:r>
          </a:p>
          <a:p>
            <a:pPr marL="457200" lvl="1" indent="0">
              <a:buNone/>
            </a:pPr>
            <a:r>
              <a:rPr lang="fr-FR" b="1" dirty="0"/>
              <a:t>Besoins :</a:t>
            </a:r>
            <a:endParaRPr lang="fr-FR" dirty="0"/>
          </a:p>
          <a:p>
            <a:pPr lvl="1"/>
            <a:r>
              <a:rPr lang="fr-FR" dirty="0"/>
              <a:t>5 V, ~0,8 A</a:t>
            </a:r>
          </a:p>
          <a:p>
            <a:pPr lvl="1"/>
            <a:r>
              <a:rPr lang="fr-FR" dirty="0"/>
              <a:t>Compacte et économique</a:t>
            </a:r>
          </a:p>
          <a:p>
            <a:pPr marL="457200" lvl="1" indent="0">
              <a:buNone/>
            </a:pPr>
            <a:r>
              <a:rPr lang="fr-FR" b="1" dirty="0"/>
              <a:t>Solution :</a:t>
            </a:r>
            <a:endParaRPr lang="fr-FR" dirty="0"/>
          </a:p>
          <a:p>
            <a:pPr lvl="1"/>
            <a:r>
              <a:rPr lang="fr-FR" dirty="0"/>
              <a:t>BEC </a:t>
            </a:r>
            <a:r>
              <a:rPr lang="fr-FR" dirty="0" err="1"/>
              <a:t>Flywoo</a:t>
            </a:r>
            <a:r>
              <a:rPr lang="fr-FR" dirty="0"/>
              <a:t> V2.0 – 5 V / 2 A</a:t>
            </a:r>
          </a:p>
        </p:txBody>
      </p:sp>
    </p:spTree>
    <p:extLst>
      <p:ext uri="{BB962C8B-B14F-4D97-AF65-F5344CB8AC3E}">
        <p14:creationId xmlns:p14="http://schemas.microsoft.com/office/powerpoint/2010/main" val="198263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E2CCAB3-EC39-4222-A01B-7364353ABBEF}"/>
              </a:ext>
            </a:extLst>
          </p:cNvPr>
          <p:cNvSpPr/>
          <p:nvPr/>
        </p:nvSpPr>
        <p:spPr>
          <a:xfrm>
            <a:off x="2483768" y="269318"/>
            <a:ext cx="5184576" cy="46805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400" noProof="0" dirty="0">
                <a:cs typeface="Calibri" panose="020F0502020204030204" pitchFamily="34" charset="0"/>
              </a:rPr>
              <a:t>Le circuit</a:t>
            </a:r>
            <a:endParaRPr lang="fr-FR" sz="2400" noProof="0" dirty="0"/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04A2B695-B682-4ADE-80DC-6CD401314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7360" y="620976"/>
            <a:ext cx="2458153" cy="661456"/>
          </a:xfrm>
        </p:spPr>
        <p:txBody>
          <a:bodyPr>
            <a:noAutofit/>
          </a:bodyPr>
          <a:lstStyle/>
          <a:p>
            <a:pPr marL="0" lvl="3" indent="0">
              <a:buNone/>
            </a:pPr>
            <a:r>
              <a:rPr lang="fr-FR" sz="1400" noProof="0" dirty="0"/>
              <a:t>Bandes blanches au sol pour une relocalisation ”alternée” en x et en y</a:t>
            </a:r>
            <a:endParaRPr lang="fr-FR" sz="1400" b="1" noProof="0" dirty="0">
              <a:solidFill>
                <a:srgbClr val="02A65D"/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4A4054E-DD1C-48B2-8671-1ABE0BCAA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497" y="1619672"/>
            <a:ext cx="242386" cy="25692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D1398D7-FFD2-45CC-8805-906445BC5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839" y="3450114"/>
            <a:ext cx="242386" cy="2569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6459FA-CFC0-47C2-8230-2AEED924AAA1}"/>
              </a:ext>
            </a:extLst>
          </p:cNvPr>
          <p:cNvSpPr/>
          <p:nvPr/>
        </p:nvSpPr>
        <p:spPr>
          <a:xfrm flipV="1">
            <a:off x="5215503" y="1805428"/>
            <a:ext cx="1085292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57FEBC-1248-429A-8AEE-3C0985E7DE7A}"/>
              </a:ext>
            </a:extLst>
          </p:cNvPr>
          <p:cNvSpPr/>
          <p:nvPr/>
        </p:nvSpPr>
        <p:spPr>
          <a:xfrm flipV="1">
            <a:off x="3608585" y="1785059"/>
            <a:ext cx="1085292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8C19F4-31EA-4C84-9C75-EB134E5B063D}"/>
              </a:ext>
            </a:extLst>
          </p:cNvPr>
          <p:cNvSpPr/>
          <p:nvPr/>
        </p:nvSpPr>
        <p:spPr>
          <a:xfrm rot="5400000" flipV="1">
            <a:off x="4399386" y="951322"/>
            <a:ext cx="1085292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C13823-9439-46A2-A73A-8B725CF75341}"/>
              </a:ext>
            </a:extLst>
          </p:cNvPr>
          <p:cNvSpPr/>
          <p:nvPr/>
        </p:nvSpPr>
        <p:spPr>
          <a:xfrm rot="5400000" flipV="1">
            <a:off x="4410519" y="4308532"/>
            <a:ext cx="1085292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6107D8-B7C7-4621-836F-F62284C216AB}"/>
              </a:ext>
            </a:extLst>
          </p:cNvPr>
          <p:cNvSpPr/>
          <p:nvPr/>
        </p:nvSpPr>
        <p:spPr>
          <a:xfrm flipV="1">
            <a:off x="5215503" y="3450114"/>
            <a:ext cx="1085292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0B6268-E517-4D86-87A6-1DAC05F29251}"/>
              </a:ext>
            </a:extLst>
          </p:cNvPr>
          <p:cNvSpPr/>
          <p:nvPr/>
        </p:nvSpPr>
        <p:spPr>
          <a:xfrm flipV="1">
            <a:off x="3608585" y="3450114"/>
            <a:ext cx="1085292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CA6FBE0-D42B-4B1D-AFE2-1C7CDC734590}"/>
              </a:ext>
            </a:extLst>
          </p:cNvPr>
          <p:cNvSpPr/>
          <p:nvPr/>
        </p:nvSpPr>
        <p:spPr>
          <a:xfrm flipV="1">
            <a:off x="5215503" y="2639336"/>
            <a:ext cx="1085292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3457B1-C568-4F2B-8900-C45907E81AF1}"/>
              </a:ext>
            </a:extLst>
          </p:cNvPr>
          <p:cNvSpPr/>
          <p:nvPr/>
        </p:nvSpPr>
        <p:spPr>
          <a:xfrm flipV="1">
            <a:off x="3601854" y="2641685"/>
            <a:ext cx="1085292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D22A8F0D-0C98-4C1A-817B-704B1873DA22}"/>
              </a:ext>
            </a:extLst>
          </p:cNvPr>
          <p:cNvSpPr/>
          <p:nvPr/>
        </p:nvSpPr>
        <p:spPr>
          <a:xfrm>
            <a:off x="5433676" y="2745710"/>
            <a:ext cx="144016" cy="2137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38202E30-1421-4B18-AD36-10EE8FA2A8E6}"/>
              </a:ext>
            </a:extLst>
          </p:cNvPr>
          <p:cNvSpPr/>
          <p:nvPr/>
        </p:nvSpPr>
        <p:spPr>
          <a:xfrm>
            <a:off x="5686141" y="2747368"/>
            <a:ext cx="144016" cy="2137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7B735776-6F24-47EE-A785-704C6E0004DA}"/>
              </a:ext>
            </a:extLst>
          </p:cNvPr>
          <p:cNvCxnSpPr>
            <a:cxnSpLocks/>
          </p:cNvCxnSpPr>
          <p:nvPr/>
        </p:nvCxnSpPr>
        <p:spPr>
          <a:xfrm flipV="1">
            <a:off x="2699792" y="4227934"/>
            <a:ext cx="0" cy="50405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5EE6DA53-E719-4068-AFA5-83200FD6729A}"/>
              </a:ext>
            </a:extLst>
          </p:cNvPr>
          <p:cNvCxnSpPr>
            <a:cxnSpLocks/>
          </p:cNvCxnSpPr>
          <p:nvPr/>
        </p:nvCxnSpPr>
        <p:spPr>
          <a:xfrm>
            <a:off x="2699792" y="4721794"/>
            <a:ext cx="504056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351F024C-6AD3-429F-B787-6DE4DFE28719}"/>
              </a:ext>
            </a:extLst>
          </p:cNvPr>
          <p:cNvSpPr txBox="1">
            <a:spLocks/>
          </p:cNvSpPr>
          <p:nvPr/>
        </p:nvSpPr>
        <p:spPr>
          <a:xfrm>
            <a:off x="3203848" y="4543941"/>
            <a:ext cx="288032" cy="3300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>
              <a:buFont typeface="Arial" panose="020B0604020202020204" pitchFamily="34" charset="0"/>
              <a:buNone/>
            </a:pPr>
            <a:r>
              <a:rPr lang="fr-FR" sz="1400" noProof="0" dirty="0"/>
              <a:t>x</a:t>
            </a:r>
            <a:endParaRPr lang="fr-FR" sz="1400" b="1" noProof="0" dirty="0">
              <a:solidFill>
                <a:srgbClr val="02A65D"/>
              </a:solidFill>
            </a:endParaRP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422AE226-0ED5-49DF-BEE7-FB833FA6D438}"/>
              </a:ext>
            </a:extLst>
          </p:cNvPr>
          <p:cNvSpPr txBox="1">
            <a:spLocks/>
          </p:cNvSpPr>
          <p:nvPr/>
        </p:nvSpPr>
        <p:spPr>
          <a:xfrm>
            <a:off x="2555776" y="3897837"/>
            <a:ext cx="288032" cy="3300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>
              <a:buFont typeface="Arial" panose="020B0604020202020204" pitchFamily="34" charset="0"/>
              <a:buNone/>
            </a:pPr>
            <a:r>
              <a:rPr lang="fr-FR" sz="1400" noProof="0" dirty="0"/>
              <a:t>y</a:t>
            </a:r>
            <a:endParaRPr lang="fr-FR" sz="1400" b="1" noProof="0" dirty="0">
              <a:solidFill>
                <a:srgbClr val="02A65D"/>
              </a:solidFill>
            </a:endParaRP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A218EB8A-4BFE-4B6F-8F33-4CCB1F87490A}"/>
              </a:ext>
            </a:extLst>
          </p:cNvPr>
          <p:cNvSpPr txBox="1">
            <a:spLocks/>
          </p:cNvSpPr>
          <p:nvPr/>
        </p:nvSpPr>
        <p:spPr>
          <a:xfrm>
            <a:off x="5931106" y="2664537"/>
            <a:ext cx="1665230" cy="9494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>
              <a:buFont typeface="Arial" panose="020B0604020202020204" pitchFamily="34" charset="0"/>
              <a:buNone/>
            </a:pPr>
            <a:r>
              <a:rPr lang="fr-FR" sz="1200" b="1" noProof="0" dirty="0"/>
              <a:t>Micro hovercrafts qui doivent tourner autour de 2 balises</a:t>
            </a:r>
          </a:p>
          <a:p>
            <a:pPr marL="0" lvl="3" indent="0">
              <a:buFont typeface="Arial" panose="020B0604020202020204" pitchFamily="34" charset="0"/>
              <a:buNone/>
            </a:pPr>
            <a:endParaRPr lang="fr-FR" sz="1200" b="1" noProof="0" dirty="0">
              <a:solidFill>
                <a:srgbClr val="02A65D"/>
              </a:solidFill>
            </a:endParaRP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DFCC3818-9ABD-4DBA-BF04-E38DC3075C26}"/>
              </a:ext>
            </a:extLst>
          </p:cNvPr>
          <p:cNvSpPr txBox="1">
            <a:spLocks/>
          </p:cNvSpPr>
          <p:nvPr/>
        </p:nvSpPr>
        <p:spPr>
          <a:xfrm>
            <a:off x="5063225" y="4248093"/>
            <a:ext cx="1085292" cy="274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>
              <a:buNone/>
            </a:pPr>
            <a:r>
              <a:rPr lang="fr-FR" sz="1400" b="1" noProof="0" dirty="0">
                <a:solidFill>
                  <a:srgbClr val="02A65D"/>
                </a:solidFill>
              </a:rPr>
              <a:t>Recalage en x et </a:t>
            </a:r>
            <a:r>
              <a:rPr lang="fr-FR" sz="1400" b="1" noProof="0" dirty="0">
                <a:solidFill>
                  <a:srgbClr val="02A65D"/>
                </a:solidFill>
                <a:sym typeface="Symbol" panose="05050102010706020507" pitchFamily="18" charset="2"/>
              </a:rPr>
              <a:t></a:t>
            </a:r>
            <a:endParaRPr lang="fr-FR" sz="1400" b="1" noProof="0" dirty="0">
              <a:solidFill>
                <a:srgbClr val="02A65D"/>
              </a:solidFill>
            </a:endParaRP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56F11ED6-D70F-4D44-A4B0-B993B208ACA8}"/>
              </a:ext>
            </a:extLst>
          </p:cNvPr>
          <p:cNvSpPr txBox="1">
            <a:spLocks/>
          </p:cNvSpPr>
          <p:nvPr/>
        </p:nvSpPr>
        <p:spPr>
          <a:xfrm>
            <a:off x="2590129" y="1599291"/>
            <a:ext cx="1085292" cy="274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>
              <a:buFont typeface="Arial" panose="020B0604020202020204" pitchFamily="34" charset="0"/>
              <a:buNone/>
            </a:pPr>
            <a:r>
              <a:rPr lang="fr-FR" sz="1400" b="1" noProof="0" dirty="0">
                <a:solidFill>
                  <a:srgbClr val="02A65D"/>
                </a:solidFill>
              </a:rPr>
              <a:t>Recalage en y et </a:t>
            </a:r>
            <a:r>
              <a:rPr lang="fr-FR" sz="1400" b="1" noProof="0" dirty="0">
                <a:solidFill>
                  <a:srgbClr val="02A65D"/>
                </a:solidFill>
                <a:sym typeface="Symbol" panose="05050102010706020507" pitchFamily="18" charset="2"/>
              </a:rPr>
              <a:t></a:t>
            </a:r>
            <a:endParaRPr lang="fr-FR" sz="1400" b="1" noProof="0" dirty="0">
              <a:solidFill>
                <a:srgbClr val="02A65D"/>
              </a:solidFill>
            </a:endParaRPr>
          </a:p>
        </p:txBody>
      </p:sp>
      <p:sp>
        <p:nvSpPr>
          <p:cNvPr id="24" name="Espace réservé du contenu 2">
            <a:extLst>
              <a:ext uri="{FF2B5EF4-FFF2-40B4-BE49-F238E27FC236}">
                <a16:creationId xmlns:a16="http://schemas.microsoft.com/office/drawing/2014/main" id="{86909293-59BF-41CC-8467-1E8F74D38057}"/>
              </a:ext>
            </a:extLst>
          </p:cNvPr>
          <p:cNvSpPr txBox="1">
            <a:spLocks/>
          </p:cNvSpPr>
          <p:nvPr/>
        </p:nvSpPr>
        <p:spPr>
          <a:xfrm>
            <a:off x="2624486" y="2399043"/>
            <a:ext cx="1085292" cy="274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>
              <a:buNone/>
            </a:pPr>
            <a:r>
              <a:rPr lang="fr-FR" sz="1400" b="1" noProof="0" dirty="0">
                <a:solidFill>
                  <a:srgbClr val="02A65D"/>
                </a:solidFill>
              </a:rPr>
              <a:t>Recalage en y et </a:t>
            </a:r>
            <a:r>
              <a:rPr lang="fr-FR" sz="1400" b="1" noProof="0" dirty="0">
                <a:solidFill>
                  <a:srgbClr val="02A65D"/>
                </a:solidFill>
                <a:sym typeface="Symbol" panose="05050102010706020507" pitchFamily="18" charset="2"/>
              </a:rPr>
              <a:t></a:t>
            </a:r>
            <a:endParaRPr lang="fr-FR" sz="1400" b="1" noProof="0" dirty="0">
              <a:solidFill>
                <a:srgbClr val="02A65D"/>
              </a:solidFill>
            </a:endParaRPr>
          </a:p>
        </p:txBody>
      </p:sp>
      <p:sp>
        <p:nvSpPr>
          <p:cNvPr id="26" name="Espace réservé du contenu 2">
            <a:extLst>
              <a:ext uri="{FF2B5EF4-FFF2-40B4-BE49-F238E27FC236}">
                <a16:creationId xmlns:a16="http://schemas.microsoft.com/office/drawing/2014/main" id="{ACD51AFB-9C70-4571-B693-D1219F36F690}"/>
              </a:ext>
            </a:extLst>
          </p:cNvPr>
          <p:cNvSpPr txBox="1">
            <a:spLocks/>
          </p:cNvSpPr>
          <p:nvPr/>
        </p:nvSpPr>
        <p:spPr>
          <a:xfrm>
            <a:off x="2624486" y="3239261"/>
            <a:ext cx="1085292" cy="274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>
              <a:buNone/>
            </a:pPr>
            <a:r>
              <a:rPr lang="fr-FR" sz="1400" b="1" noProof="0" dirty="0">
                <a:solidFill>
                  <a:srgbClr val="02A65D"/>
                </a:solidFill>
              </a:rPr>
              <a:t>Recalage en y et </a:t>
            </a:r>
            <a:r>
              <a:rPr lang="fr-FR" sz="1400" b="1" noProof="0" dirty="0">
                <a:solidFill>
                  <a:srgbClr val="02A65D"/>
                </a:solidFill>
                <a:sym typeface="Symbol" panose="05050102010706020507" pitchFamily="18" charset="2"/>
              </a:rPr>
              <a:t></a:t>
            </a:r>
            <a:endParaRPr lang="fr-FR" sz="1400" b="1" noProof="0" dirty="0">
              <a:solidFill>
                <a:srgbClr val="02A65D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BCA90E8-BC42-0450-A717-944B0EDA9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D1CA9-5BB6-4AD1-8E86-EB70C82CDE09}" type="datetime1">
              <a:rPr lang="fr-FR" noProof="0" smtClean="0"/>
              <a:t>03/11/2025</a:t>
            </a:fld>
            <a:endParaRPr lang="fr-FR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A7CCA1-45B9-BED6-5CC2-C2FAC0C7D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4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625992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F313B-D5E2-682F-A6D0-75FEC7B58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296547-D2CA-3D44-B942-5B3125572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Diagramme architecturale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EA06F4-EC7F-75E1-0B8A-3EE0ADFCB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noProof="0" smtClean="0"/>
              <a:t>03/11/2025</a:t>
            </a:fld>
            <a:endParaRPr lang="fr-FR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93FF48C-BDD2-F169-A5FB-668FECAF5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40</a:t>
            </a:fld>
            <a:endParaRPr lang="fr-FR" noProof="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7CF2992-F38B-68B2-2288-409DF0EA3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516" y="1169138"/>
            <a:ext cx="5803533" cy="345536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BF37312-33E4-0792-381B-596DFA5B2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246" y="3894534"/>
            <a:ext cx="785141" cy="66385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E29AB92-ABAB-6B2A-9C92-D49D61773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7865" y="3894534"/>
            <a:ext cx="569236" cy="618552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CE51BAB1-2FD0-B6A8-F1DC-9103B4104C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3" t="28778" r="22891" b="24987"/>
          <a:stretch>
            <a:fillRect/>
          </a:stretch>
        </p:blipFill>
        <p:spPr bwMode="auto">
          <a:xfrm>
            <a:off x="3433658" y="2542445"/>
            <a:ext cx="858225" cy="70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617AFD6F-871F-A769-B4EE-ECB91FD390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4"/>
          <a:stretch>
            <a:fillRect/>
          </a:stretch>
        </p:blipFill>
        <p:spPr bwMode="auto">
          <a:xfrm>
            <a:off x="5032300" y="2560867"/>
            <a:ext cx="835349" cy="70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550FADC2-41E2-F6D9-5218-9B9733E5C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340" y="1246735"/>
            <a:ext cx="801943" cy="70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1E322B5B-A8A2-D0B4-8853-2D019C66EC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25173" y="3822417"/>
            <a:ext cx="654942" cy="759733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E71FF240-73B6-D60F-0E9D-7D44BF5ADF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9596" y="3702833"/>
            <a:ext cx="1671409" cy="992399"/>
          </a:xfrm>
          <a:prstGeom prst="rect">
            <a:avLst/>
          </a:prstGeom>
        </p:spPr>
      </p:pic>
      <p:pic>
        <p:nvPicPr>
          <p:cNvPr id="5134" name="Picture 14" descr="Image 1 of 3">
            <a:extLst>
              <a:ext uri="{FF2B5EF4-FFF2-40B4-BE49-F238E27FC236}">
                <a16:creationId xmlns:a16="http://schemas.microsoft.com/office/drawing/2014/main" id="{974A221C-9590-A000-C51A-635A18DE43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8" t="13216" r="6842" b="8865"/>
          <a:stretch>
            <a:fillRect/>
          </a:stretch>
        </p:blipFill>
        <p:spPr bwMode="auto">
          <a:xfrm>
            <a:off x="1938791" y="2612260"/>
            <a:ext cx="676275" cy="60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33D6E9A1-5075-772B-C840-7FD812689958}"/>
              </a:ext>
            </a:extLst>
          </p:cNvPr>
          <p:cNvSpPr/>
          <p:nvPr/>
        </p:nvSpPr>
        <p:spPr>
          <a:xfrm>
            <a:off x="2827111" y="2622096"/>
            <a:ext cx="510719" cy="221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9843471-044F-99A1-A0ED-9ED685B2F16B}"/>
              </a:ext>
            </a:extLst>
          </p:cNvPr>
          <p:cNvSpPr txBox="1"/>
          <p:nvPr/>
        </p:nvSpPr>
        <p:spPr>
          <a:xfrm>
            <a:off x="2960914" y="2895600"/>
            <a:ext cx="3769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rgbClr val="000000"/>
                </a:solidFill>
              </a:rPr>
              <a:t>5V</a:t>
            </a:r>
            <a:endParaRPr lang="de-DE" sz="800" dirty="0">
              <a:solidFill>
                <a:srgbClr val="000000"/>
              </a:solidFill>
            </a:endParaRPr>
          </a:p>
        </p:txBody>
      </p: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ED9A13BF-8C47-1517-9E42-C6195067624B}"/>
              </a:ext>
            </a:extLst>
          </p:cNvPr>
          <p:cNvCxnSpPr>
            <a:cxnSpLocks/>
          </p:cNvCxnSpPr>
          <p:nvPr/>
        </p:nvCxnSpPr>
        <p:spPr>
          <a:xfrm>
            <a:off x="2276929" y="3297291"/>
            <a:ext cx="0" cy="52920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F7D46718-7686-C1DD-A719-6246883C9E4B}"/>
              </a:ext>
            </a:extLst>
          </p:cNvPr>
          <p:cNvSpPr txBox="1"/>
          <p:nvPr/>
        </p:nvSpPr>
        <p:spPr>
          <a:xfrm>
            <a:off x="2216329" y="3400697"/>
            <a:ext cx="4568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 err="1">
                <a:solidFill>
                  <a:srgbClr val="000000"/>
                </a:solidFill>
              </a:rPr>
              <a:t>V</a:t>
            </a:r>
            <a:r>
              <a:rPr lang="en-DE" sz="600" dirty="0" err="1">
                <a:solidFill>
                  <a:srgbClr val="000000"/>
                </a:solidFill>
              </a:rPr>
              <a:t>bat</a:t>
            </a:r>
            <a:endParaRPr lang="de-DE" sz="600" dirty="0">
              <a:solidFill>
                <a:srgbClr val="000000"/>
              </a:solidFill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DA9BCCB6-5A49-2299-D597-2B84CE418896}"/>
              </a:ext>
            </a:extLst>
          </p:cNvPr>
          <p:cNvSpPr txBox="1"/>
          <p:nvPr/>
        </p:nvSpPr>
        <p:spPr>
          <a:xfrm>
            <a:off x="2854052" y="4226463"/>
            <a:ext cx="4568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 err="1">
                <a:solidFill>
                  <a:srgbClr val="000000"/>
                </a:solidFill>
              </a:rPr>
              <a:t>V</a:t>
            </a:r>
            <a:r>
              <a:rPr lang="en-DE" sz="700" dirty="0" err="1">
                <a:solidFill>
                  <a:srgbClr val="000000"/>
                </a:solidFill>
              </a:rPr>
              <a:t>bat</a:t>
            </a:r>
            <a:endParaRPr lang="de-DE" sz="800" dirty="0">
              <a:solidFill>
                <a:srgbClr val="000000"/>
              </a:solidFill>
            </a:endParaRPr>
          </a:p>
        </p:txBody>
      </p:sp>
      <p:pic>
        <p:nvPicPr>
          <p:cNvPr id="5136" name="Picture 16" descr="Smartphone mit leerem weißen Bildschirm Mobiltelefon isoliert auf weißem  Hintergrund | Premium Foto">
            <a:extLst>
              <a:ext uri="{FF2B5EF4-FFF2-40B4-BE49-F238E27FC236}">
                <a16:creationId xmlns:a16="http://schemas.microsoft.com/office/drawing/2014/main" id="{7F482FAE-77CF-BA3D-5D87-D0EE43EDEB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37" r="24292"/>
          <a:stretch>
            <a:fillRect/>
          </a:stretch>
        </p:blipFill>
        <p:spPr bwMode="auto">
          <a:xfrm rot="16200000">
            <a:off x="3542639" y="1210528"/>
            <a:ext cx="620011" cy="78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50E28B53-8153-F4D1-0A25-7ECF86D85B2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58387" y="1500517"/>
            <a:ext cx="176230" cy="19404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6DC6077-6A8D-1CE1-7563-DE387D27F0A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03246" y="1515222"/>
            <a:ext cx="178813" cy="17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215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C616E5-6CBF-458A-966A-54495CD1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err="1"/>
              <a:t>Chassis</a:t>
            </a:r>
            <a:endParaRPr lang="fr-FR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1CBA2B-D2F9-675A-3D06-110A0E6FA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2803071" cy="3394472"/>
          </a:xfrm>
        </p:spPr>
        <p:txBody>
          <a:bodyPr/>
          <a:lstStyle/>
          <a:p>
            <a:pPr marL="0" indent="0">
              <a:buNone/>
            </a:pPr>
            <a:r>
              <a:rPr lang="fr-FR" b="1" noProof="0" dirty="0"/>
              <a:t>Besoins :</a:t>
            </a:r>
            <a:endParaRPr lang="fr-FR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5B4B02-10A4-60C9-BA08-58DE58FAC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noProof="0" smtClean="0"/>
              <a:t>03/11/2025</a:t>
            </a:fld>
            <a:endParaRPr lang="fr-FR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943E33-AB2C-061A-61B3-61FB841F1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41</a:t>
            </a:fld>
            <a:endParaRPr lang="fr-FR" noProof="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C5ADDDB-3EE7-F859-5CCC-2BA05B430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896" y="1063229"/>
            <a:ext cx="6281669" cy="348286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6DD66C20-F13B-44E1-D875-398829006989}"/>
              </a:ext>
            </a:extLst>
          </p:cNvPr>
          <p:cNvSpPr txBox="1">
            <a:spLocks/>
          </p:cNvSpPr>
          <p:nvPr/>
        </p:nvSpPr>
        <p:spPr>
          <a:xfrm>
            <a:off x="0" y="1646635"/>
            <a:ext cx="2803071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70000"/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noProof="0" dirty="0"/>
              <a:t>Le plus léger possible</a:t>
            </a:r>
          </a:p>
          <a:p>
            <a:pPr lvl="1"/>
            <a:r>
              <a:rPr lang="fr-FR" noProof="0" dirty="0"/>
              <a:t>Compact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B1C680C-5726-1710-BD6D-6A08806578D2}"/>
              </a:ext>
            </a:extLst>
          </p:cNvPr>
          <p:cNvSpPr/>
          <p:nvPr/>
        </p:nvSpPr>
        <p:spPr>
          <a:xfrm>
            <a:off x="2742896" y="1326587"/>
            <a:ext cx="6281668" cy="47190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69EF940-6F49-A6CB-BDF6-A1F74E189859}"/>
              </a:ext>
            </a:extLst>
          </p:cNvPr>
          <p:cNvSpPr/>
          <p:nvPr/>
        </p:nvSpPr>
        <p:spPr>
          <a:xfrm>
            <a:off x="2742896" y="2244972"/>
            <a:ext cx="6281668" cy="47190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C7E9D750-CA3C-8F96-1656-18AD4EBD6DEA}"/>
              </a:ext>
            </a:extLst>
          </p:cNvPr>
          <p:cNvCxnSpPr/>
          <p:nvPr/>
        </p:nvCxnSpPr>
        <p:spPr>
          <a:xfrm>
            <a:off x="7749666" y="3021967"/>
            <a:ext cx="454674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45ECC735-BD47-C656-3D6D-35784A2DC9B8}"/>
              </a:ext>
            </a:extLst>
          </p:cNvPr>
          <p:cNvCxnSpPr>
            <a:cxnSpLocks/>
          </p:cNvCxnSpPr>
          <p:nvPr/>
        </p:nvCxnSpPr>
        <p:spPr>
          <a:xfrm>
            <a:off x="6553200" y="2466796"/>
            <a:ext cx="1019629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6D8E5E5B-E96F-D377-3FB7-06720760445E}"/>
              </a:ext>
            </a:extLst>
          </p:cNvPr>
          <p:cNvCxnSpPr>
            <a:cxnSpLocks/>
          </p:cNvCxnSpPr>
          <p:nvPr/>
        </p:nvCxnSpPr>
        <p:spPr>
          <a:xfrm>
            <a:off x="6553199" y="1563284"/>
            <a:ext cx="1019629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4E9279FE-23A4-97A6-C64D-3CFC77CC58AB}"/>
              </a:ext>
            </a:extLst>
          </p:cNvPr>
          <p:cNvCxnSpPr/>
          <p:nvPr/>
        </p:nvCxnSpPr>
        <p:spPr>
          <a:xfrm>
            <a:off x="5880101" y="3372903"/>
            <a:ext cx="454674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658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F8F78-8A2D-935B-D44C-B36869F50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BC4B06-06B7-8D88-202F-33B054514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err="1"/>
              <a:t>Chassis</a:t>
            </a:r>
            <a:endParaRPr lang="fr-FR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AE1993-7C0D-8D9E-D387-EA8FC19CA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4275909" cy="3394472"/>
          </a:xfrm>
        </p:spPr>
        <p:txBody>
          <a:bodyPr>
            <a:normAutofit/>
          </a:bodyPr>
          <a:lstStyle/>
          <a:p>
            <a:r>
              <a:rPr lang="fr-FR" sz="2400" b="1" noProof="0" dirty="0"/>
              <a:t>Besoins :</a:t>
            </a:r>
          </a:p>
          <a:p>
            <a:pPr lvl="1"/>
            <a:r>
              <a:rPr lang="fr-FR" sz="2000" noProof="0" dirty="0"/>
              <a:t>Le plus léger possible</a:t>
            </a:r>
          </a:p>
          <a:p>
            <a:pPr lvl="1"/>
            <a:r>
              <a:rPr lang="fr-FR" sz="2000" noProof="0" dirty="0"/>
              <a:t>Compact</a:t>
            </a:r>
            <a:endParaRPr lang="en-DE" sz="2000" dirty="0"/>
          </a:p>
          <a:p>
            <a:pPr marL="457200" lvl="1" indent="0">
              <a:buNone/>
            </a:pPr>
            <a:endParaRPr lang="fr-FR" sz="2000" noProof="0" dirty="0"/>
          </a:p>
          <a:p>
            <a:r>
              <a:rPr lang="fr-FR" sz="2400" b="1" noProof="0" dirty="0"/>
              <a:t>Solution :</a:t>
            </a:r>
          </a:p>
          <a:p>
            <a:pPr lvl="1"/>
            <a:r>
              <a:rPr lang="fr-FR" sz="2000" noProof="0" dirty="0"/>
              <a:t>Bois de 3 mm</a:t>
            </a:r>
          </a:p>
          <a:p>
            <a:pPr lvl="1"/>
            <a:r>
              <a:rPr lang="fr-FR" sz="2000" noProof="0" dirty="0"/>
              <a:t>Mousse de 10 mm</a:t>
            </a:r>
          </a:p>
          <a:p>
            <a:pPr lvl="2"/>
            <a:r>
              <a:rPr lang="fr-FR" sz="1800" noProof="0" dirty="0" err="1"/>
              <a:t>Polystyrol</a:t>
            </a:r>
            <a:endParaRPr lang="fr-FR" sz="1800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9CF03A-23BE-A676-62C9-376F5349A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noProof="0" smtClean="0"/>
              <a:t>03/11/2025</a:t>
            </a:fld>
            <a:endParaRPr lang="fr-FR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CA0F3BF-8253-E497-888D-0795437FE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42</a:t>
            </a:fld>
            <a:endParaRPr lang="fr-FR" noProof="0" dirty="0"/>
          </a:p>
        </p:txBody>
      </p:sp>
      <p:pic>
        <p:nvPicPr>
          <p:cNvPr id="1026" name="Picture 2" descr="Polystyrol expandiert (EPS) und Phenolharzhartschaumplatten —  Energieinstitut Vorarlberg">
            <a:extLst>
              <a:ext uri="{FF2B5EF4-FFF2-40B4-BE49-F238E27FC236}">
                <a16:creationId xmlns:a16="http://schemas.microsoft.com/office/drawing/2014/main" id="{6A81AF28-4B05-C7C7-99C9-884B4BD79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356" y="2927699"/>
            <a:ext cx="2939142" cy="1653267"/>
          </a:xfrm>
          <a:prstGeom prst="rect">
            <a:avLst/>
          </a:prstGeo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3mm Sperrholz Platte Birke Multiplex Bastelholz ZUSCHNITT Holz Platten  33€/m²">
            <a:extLst>
              <a:ext uri="{FF2B5EF4-FFF2-40B4-BE49-F238E27FC236}">
                <a16:creationId xmlns:a16="http://schemas.microsoft.com/office/drawing/2014/main" id="{ECEADBC3-B536-EB4F-AF53-AE8DF0B4E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832" y="414065"/>
            <a:ext cx="2322189" cy="2322189"/>
          </a:xfrm>
          <a:prstGeom prst="rect">
            <a:avLst/>
          </a:prstGeo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7146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CBB6BA-B725-38BC-1567-9BBB7E3A6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CAO</a:t>
            </a:r>
            <a:endParaRPr lang="de-DE" dirty="0"/>
          </a:p>
        </p:txBody>
      </p:sp>
      <p:pic>
        <p:nvPicPr>
          <p:cNvPr id="7" name="Inhaltsplatzhalter 6" descr="Ein Bild, das Cartoon, Geburtstagstorte, Schuh enthält.&#10;&#10;KI-generierte Inhalte können fehlerhaft sein.">
            <a:extLst>
              <a:ext uri="{FF2B5EF4-FFF2-40B4-BE49-F238E27FC236}">
                <a16:creationId xmlns:a16="http://schemas.microsoft.com/office/drawing/2014/main" id="{1DDA0C0D-AC5A-B0E3-21FC-72ADD9E29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" t="2539" r="8085" b="2710"/>
          <a:stretch>
            <a:fillRect/>
          </a:stretch>
        </p:blipFill>
        <p:spPr>
          <a:xfrm>
            <a:off x="651875" y="1059696"/>
            <a:ext cx="3095913" cy="320400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A3BC38-F506-8290-30AD-F3AFD1B83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smtClean="0"/>
              <a:t>03/11/2025</a:t>
            </a:fld>
            <a:endParaRPr lang="fr-FR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AD8F679-8484-1943-BEAE-2F85864C9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smtClean="0"/>
              <a:t>43</a:t>
            </a:fld>
            <a:endParaRPr lang="fr-FR"/>
          </a:p>
        </p:txBody>
      </p:sp>
      <p:pic>
        <p:nvPicPr>
          <p:cNvPr id="11" name="Grafik 10" descr="Ein Bild, das Zeichnung, Entwurf, Kinderkunst, Design enthält.&#10;&#10;KI-generierte Inhalte können fehlerhaft sein.">
            <a:extLst>
              <a:ext uri="{FF2B5EF4-FFF2-40B4-BE49-F238E27FC236}">
                <a16:creationId xmlns:a16="http://schemas.microsoft.com/office/drawing/2014/main" id="{8F66ECF4-FA5F-C558-25B0-2F2E2A2BE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8" t="5424" r="5787" b="8701"/>
          <a:stretch>
            <a:fillRect/>
          </a:stretch>
        </p:blipFill>
        <p:spPr>
          <a:xfrm>
            <a:off x="9704790" y="1059697"/>
            <a:ext cx="1838085" cy="3204000"/>
          </a:xfrm>
          <a:prstGeom prst="rect">
            <a:avLst/>
          </a:prstGeom>
        </p:spPr>
      </p:pic>
      <p:pic>
        <p:nvPicPr>
          <p:cNvPr id="8" name="Grafik 7" descr="Ein Bild, das Text, Diagramm, Schrift, Zeichnung enthält.&#10;&#10;KI-generierte Inhalte können fehlerhaft sein.">
            <a:extLst>
              <a:ext uri="{FF2B5EF4-FFF2-40B4-BE49-F238E27FC236}">
                <a16:creationId xmlns:a16="http://schemas.microsoft.com/office/drawing/2014/main" id="{E3CF1569-2DCB-89FD-B5DA-442F4B4B2B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9331" y="1059696"/>
            <a:ext cx="4504285" cy="3209173"/>
          </a:xfrm>
          <a:prstGeom prst="rect">
            <a:avLst/>
          </a:prstGeom>
        </p:spPr>
      </p:pic>
      <p:pic>
        <p:nvPicPr>
          <p:cNvPr id="14" name="Grafik 13" descr="Ein Bild, das Mobiliar, Tisch, elektrische Säge, Werkzeug enthält.&#10;&#10;KI-generierte Inhalte können fehlerhaft sein.">
            <a:extLst>
              <a:ext uri="{FF2B5EF4-FFF2-40B4-BE49-F238E27FC236}">
                <a16:creationId xmlns:a16="http://schemas.microsoft.com/office/drawing/2014/main" id="{E4B7E832-A01D-8F53-A219-3FC868CEE6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406" y="1059696"/>
            <a:ext cx="4411444" cy="320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065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177CD-C986-0186-2BFB-DF2EADE10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1B4465-7833-D697-BCF8-5B0D8216D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CAO</a:t>
            </a:r>
            <a:endParaRPr lang="de-DE" dirty="0"/>
          </a:p>
        </p:txBody>
      </p:sp>
      <p:pic>
        <p:nvPicPr>
          <p:cNvPr id="7" name="Inhaltsplatzhalter 6" descr="Ein Bild, das Cartoon, Geburtstagstorte, Schuh enthält.&#10;&#10;KI-generierte Inhalte können fehlerhaft sein.">
            <a:extLst>
              <a:ext uri="{FF2B5EF4-FFF2-40B4-BE49-F238E27FC236}">
                <a16:creationId xmlns:a16="http://schemas.microsoft.com/office/drawing/2014/main" id="{662E718F-976D-C818-A879-47D279A4A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" t="2539" r="8085" b="2710"/>
          <a:stretch>
            <a:fillRect/>
          </a:stretch>
        </p:blipFill>
        <p:spPr>
          <a:xfrm>
            <a:off x="-10001561" y="1059696"/>
            <a:ext cx="3095913" cy="320400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23056B-60FA-7008-BEAA-B35B1558C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smtClean="0"/>
              <a:t>03/11/2025</a:t>
            </a:fld>
            <a:endParaRPr lang="fr-FR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7BD1C52-FD6F-8B48-9673-3B5B173B4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smtClean="0"/>
              <a:t>44</a:t>
            </a:fld>
            <a:endParaRPr lang="fr-FR"/>
          </a:p>
        </p:txBody>
      </p:sp>
      <p:pic>
        <p:nvPicPr>
          <p:cNvPr id="11" name="Grafik 10" descr="Ein Bild, das Zeichnung, Entwurf, Kinderkunst, Design enthält.&#10;&#10;KI-generierte Inhalte können fehlerhaft sein.">
            <a:extLst>
              <a:ext uri="{FF2B5EF4-FFF2-40B4-BE49-F238E27FC236}">
                <a16:creationId xmlns:a16="http://schemas.microsoft.com/office/drawing/2014/main" id="{8E98BEE0-5DFC-5275-A0BB-558ECE609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8" t="5424" r="5787" b="8701"/>
          <a:stretch>
            <a:fillRect/>
          </a:stretch>
        </p:blipFill>
        <p:spPr>
          <a:xfrm>
            <a:off x="1330096" y="1059697"/>
            <a:ext cx="1838085" cy="3204000"/>
          </a:xfrm>
          <a:prstGeom prst="rect">
            <a:avLst/>
          </a:prstGeom>
        </p:spPr>
      </p:pic>
      <p:pic>
        <p:nvPicPr>
          <p:cNvPr id="8" name="Grafik 7" descr="Ein Bild, das Text, Diagramm, Schrift, Zeichnung enthält.&#10;&#10;KI-generierte Inhalte können fehlerhaft sein.">
            <a:extLst>
              <a:ext uri="{FF2B5EF4-FFF2-40B4-BE49-F238E27FC236}">
                <a16:creationId xmlns:a16="http://schemas.microsoft.com/office/drawing/2014/main" id="{9E3B6298-FD97-5D52-3632-E0E6F81F32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637" y="1059696"/>
            <a:ext cx="4504285" cy="3209173"/>
          </a:xfrm>
          <a:prstGeom prst="rect">
            <a:avLst/>
          </a:prstGeom>
        </p:spPr>
      </p:pic>
      <p:pic>
        <p:nvPicPr>
          <p:cNvPr id="14" name="Grafik 13" descr="Ein Bild, das Mobiliar, Tisch, elektrische Säge, Werkzeug enthält.&#10;&#10;KI-generierte Inhalte können fehlerhaft sein.">
            <a:extLst>
              <a:ext uri="{FF2B5EF4-FFF2-40B4-BE49-F238E27FC236}">
                <a16:creationId xmlns:a16="http://schemas.microsoft.com/office/drawing/2014/main" id="{27738BB2-1BDC-8F8C-0B94-66EA905CD9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99030" y="1059696"/>
            <a:ext cx="4411444" cy="320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9087A0-FBF9-1F2C-37EE-587F827BD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Commande des pièces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2C5F273-1F5D-ABAA-A356-E86E3FA78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noProof="0" smtClean="0"/>
              <a:t>03/11/2025</a:t>
            </a:fld>
            <a:endParaRPr lang="fr-FR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12D486B-C65A-CA99-2B69-4B087A238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45</a:t>
            </a:fld>
            <a:endParaRPr lang="fr-FR" noProof="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DC8F1C7-AEA8-C884-88BF-32001D5066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6" r="3165"/>
          <a:stretch>
            <a:fillRect/>
          </a:stretch>
        </p:blipFill>
        <p:spPr>
          <a:xfrm>
            <a:off x="42860" y="1353002"/>
            <a:ext cx="9058279" cy="249845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1959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3893B2-8B81-4C75-ECE5-2A881435E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/>
              <a:t>T</a:t>
            </a:r>
            <a:r>
              <a:rPr lang="en-DE" sz="3600" dirty="0" err="1"/>
              <a:t>ravail</a:t>
            </a:r>
            <a:r>
              <a:rPr lang="en-DE" sz="3600" dirty="0"/>
              <a:t> </a:t>
            </a:r>
            <a:r>
              <a:rPr lang="en-DE" sz="3600" dirty="0" err="1"/>
              <a:t>actuel</a:t>
            </a:r>
            <a:r>
              <a:rPr lang="en-DE" sz="3600" dirty="0"/>
              <a:t> et à faire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CDA63F5-6ECC-A2C2-3A61-2C048EE0D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smtClean="0"/>
              <a:t>46</a:t>
            </a:fld>
            <a:endParaRPr lang="fr-FR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B5F65EB-C946-F323-5885-C42F8BD10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90" y="982860"/>
            <a:ext cx="1833867" cy="392006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53999F6-0218-E4F7-26B9-AA0A287C5D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6844"/>
          <a:stretch>
            <a:fillRect/>
          </a:stretch>
        </p:blipFill>
        <p:spPr>
          <a:xfrm>
            <a:off x="2412142" y="1541417"/>
            <a:ext cx="6447519" cy="2673532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2116227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52BDCF27-6D7C-5E95-9C21-E44CD678D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Des Questions?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127CBDC-1AAD-6C14-B43C-16B258DEA8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7B718F-1618-9A74-A10A-3D35B68B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noProof="0" smtClean="0"/>
              <a:t>03/11/2025</a:t>
            </a:fld>
            <a:endParaRPr lang="fr-FR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FC27E9-08FF-407D-28A9-63D212EDE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47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5713839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084FF042-32B5-BD9E-98C3-7BD9C6055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 err="1"/>
              <a:t>Moteur</a:t>
            </a:r>
            <a:r>
              <a:rPr lang="en-DE" dirty="0"/>
              <a:t> KV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587576E-0B25-8428-8A70-F64F75032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AC97C6-D6CD-7845-1578-9B0569761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CD1F-4829-45E5-84E1-C1C9999670BB}" type="datetime1">
              <a:rPr lang="fr-FR" smtClean="0"/>
              <a:t>03/11/2025</a:t>
            </a:fld>
            <a:endParaRPr lang="fr-FR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B8BF0E-9598-E6CE-189E-00140B9A4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smtClean="0"/>
              <a:pPr/>
              <a:t>48</a:t>
            </a:fld>
            <a:endParaRPr lang="fr-FR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5D733D9-E3A0-C46E-7E16-8396E33CA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0733"/>
            <a:ext cx="9144000" cy="138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737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385E6-1D80-79D6-F68D-571865CFB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98A43B8-F6B9-F37C-802C-89EEAA4C8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 err="1"/>
              <a:t>Moteur</a:t>
            </a:r>
            <a:r>
              <a:rPr lang="en-DE" dirty="0"/>
              <a:t> KV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54AF4F0-88A1-5E3F-7D3D-2573E4394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7AB40F-AEA5-9F2A-44DA-E0A85D625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DCD1F-4829-45E5-84E1-C1C9999670BB}" type="datetime1">
              <a:rPr lang="fr-FR" smtClean="0"/>
              <a:t>03/11/2025</a:t>
            </a:fld>
            <a:endParaRPr lang="fr-FR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9F09591-FCC7-EC4D-C897-881D6644E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smtClean="0"/>
              <a:pPr/>
              <a:t>49</a:t>
            </a:fld>
            <a:endParaRPr lang="fr-FR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5EE01F8-49DE-706A-DF24-EAFDDD8E6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29395" y="1200151"/>
            <a:ext cx="18847809" cy="284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92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FC14082-B9E9-093B-FEBE-80DFEBE92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4DB2650-1460-07B2-156D-D01B170F8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/>
          <a:p>
            <a:r>
              <a:rPr lang="fr-FR" noProof="0" dirty="0"/>
              <a:t>Hovercraft basic</a:t>
            </a:r>
          </a:p>
          <a:p>
            <a:r>
              <a:rPr lang="fr-FR" noProof="0" dirty="0"/>
              <a:t>Fonctionnement télécommandé</a:t>
            </a:r>
          </a:p>
        </p:txBody>
      </p:sp>
      <p:pic>
        <p:nvPicPr>
          <p:cNvPr id="4098" name="Picture 2" descr="Une image contenant intérieur, Modèle réduit, plastique, jouet&#10;&#10;Description générée automatiquement">
            <a:extLst>
              <a:ext uri="{FF2B5EF4-FFF2-40B4-BE49-F238E27FC236}">
                <a16:creationId xmlns:a16="http://schemas.microsoft.com/office/drawing/2014/main" id="{CE440F8A-D62E-4DCB-123F-2925892AC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8200" y="1382912"/>
            <a:ext cx="4038600" cy="302895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3DE9487-55CA-A157-5DA2-38B97BA77C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C5C8D5F-EF44-4972-BECC-C2DA81EF5DCE}" type="datetime1">
              <a:rPr lang="fr-FR" noProof="0" smtClean="0"/>
              <a:pPr>
                <a:spcAft>
                  <a:spcPts val="600"/>
                </a:spcAft>
              </a:pPr>
              <a:t>03/11/2025</a:t>
            </a:fld>
            <a:endParaRPr lang="fr-FR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3DEA59E-13D5-A0F3-0868-E458C07B4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ED2E145-FA7F-4921-9EF7-088AF4E098E0}" type="slidenum">
              <a:rPr lang="fr-FR" noProof="0" smtClean="0"/>
              <a:pPr>
                <a:spcAft>
                  <a:spcPts val="600"/>
                </a:spcAft>
              </a:pPr>
              <a:t>5</a:t>
            </a:fld>
            <a:endParaRPr lang="fr-FR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9B6FAA-CA92-4B9A-89B2-FC4649DFA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05979"/>
            <a:ext cx="8219256" cy="857250"/>
          </a:xfrm>
        </p:spPr>
        <p:txBody>
          <a:bodyPr anchor="ctr">
            <a:normAutofit/>
          </a:bodyPr>
          <a:lstStyle/>
          <a:p>
            <a:r>
              <a:rPr lang="fr-FR" noProof="0" dirty="0"/>
              <a:t>État du groupe précédent</a:t>
            </a:r>
          </a:p>
        </p:txBody>
      </p:sp>
    </p:spTree>
    <p:extLst>
      <p:ext uri="{BB962C8B-B14F-4D97-AF65-F5344CB8AC3E}">
        <p14:creationId xmlns:p14="http://schemas.microsoft.com/office/powerpoint/2010/main" val="512214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E69997-5F52-5331-081E-1D56EFF06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F0EC47-84BD-E03E-B853-54922F9FC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F9FDA3-9917-355F-05F2-D07EA2858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BC3A-B17A-423F-B290-438E6A4B2685}" type="datetime1">
              <a:rPr lang="fr-FR" noProof="0" smtClean="0"/>
              <a:t>03/11/2025</a:t>
            </a:fld>
            <a:endParaRPr lang="fr-FR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6CE297B-14AE-1005-9F63-C8CB2AE06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50</a:t>
            </a:fld>
            <a:endParaRPr lang="fr-FR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730E53C-C2FE-CCBA-0A19-B653DDA8B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631" y="0"/>
            <a:ext cx="5466737" cy="51435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5F4C219-4E12-E8A9-A1F8-4F5259D25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385" y="3700526"/>
            <a:ext cx="1949573" cy="123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746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D3E6C29-998A-18AC-0428-3819339D2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8EA618-57A9-797A-8A15-EAB5D7EB8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Points à améliorer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AC44551-E9CB-CC73-DB0B-9C128C1F4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FR" noProof="0" dirty="0">
                <a:solidFill>
                  <a:schemeClr val="bg1">
                    <a:lumMod val="65000"/>
                  </a:schemeClr>
                </a:solidFill>
              </a:rPr>
              <a:t>Réduction du poids et de la taille</a:t>
            </a:r>
          </a:p>
          <a:p>
            <a:r>
              <a:rPr lang="fr-FR" noProof="0" dirty="0">
                <a:solidFill>
                  <a:schemeClr val="bg1">
                    <a:lumMod val="65000"/>
                  </a:schemeClr>
                </a:solidFill>
              </a:rPr>
              <a:t>Besoin de plusieurs capteurs de ligne</a:t>
            </a:r>
          </a:p>
          <a:p>
            <a:r>
              <a:rPr lang="fr-FR" noProof="0" dirty="0">
                <a:solidFill>
                  <a:schemeClr val="bg1">
                    <a:lumMod val="65000"/>
                  </a:schemeClr>
                </a:solidFill>
              </a:rPr>
              <a:t>Réduction du couplage poussée / rotation vertical</a:t>
            </a:r>
          </a:p>
          <a:p>
            <a:r>
              <a:rPr lang="fr-FR" noProof="0" dirty="0">
                <a:solidFill>
                  <a:schemeClr val="bg1">
                    <a:lumMod val="65000"/>
                  </a:schemeClr>
                </a:solidFill>
              </a:rPr>
              <a:t>Protocole numérique pour moteurs </a:t>
            </a:r>
            <a:br>
              <a:rPr lang="fr-FR" noProof="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fr-FR" noProof="0" dirty="0">
                <a:solidFill>
                  <a:schemeClr val="bg1">
                    <a:lumMod val="65000"/>
                  </a:schemeClr>
                </a:solidFill>
              </a:rPr>
              <a:t>→ sécurité pour utilisateur</a:t>
            </a:r>
          </a:p>
          <a:p>
            <a:r>
              <a:rPr lang="fr-FR" noProof="0" dirty="0">
                <a:solidFill>
                  <a:schemeClr val="bg1">
                    <a:lumMod val="65000"/>
                  </a:schemeClr>
                </a:solidFill>
              </a:rPr>
              <a:t>Indicateur de batterie faible</a:t>
            </a:r>
          </a:p>
          <a:p>
            <a:r>
              <a:rPr lang="fr-FR" noProof="0" dirty="0">
                <a:solidFill>
                  <a:schemeClr val="bg1">
                    <a:lumMod val="65000"/>
                  </a:schemeClr>
                </a:solidFill>
              </a:rPr>
              <a:t>Plus de robustesse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E2B955D8-29C4-5F59-94BB-5D3B86477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C8D5F-EF44-4972-BECC-C2DA81EF5DCE}" type="datetime1">
              <a:rPr lang="fr-FR" noProof="0" smtClean="0"/>
              <a:t>03/11/2025</a:t>
            </a:fld>
            <a:endParaRPr lang="fr-FR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7E4A6F-3E43-3D22-6455-1067F104D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6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12032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4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181BC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4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181BC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4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181BC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4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181BC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4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181BC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4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181BC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228A037-A7A0-5BFF-F0D0-FC1870EF2545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5482331" y="2273169"/>
            <a:ext cx="25773" cy="2162694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54B21C8-84D6-11A3-00B8-A4409F8E38CD}"/>
              </a:ext>
            </a:extLst>
          </p:cNvPr>
          <p:cNvCxnSpPr>
            <a:cxnSpLocks/>
          </p:cNvCxnSpPr>
          <p:nvPr/>
        </p:nvCxnSpPr>
        <p:spPr>
          <a:xfrm>
            <a:off x="7236296" y="3749906"/>
            <a:ext cx="0" cy="685957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6DE32B1-34EA-A8ED-BC86-3A5CC890E324}"/>
              </a:ext>
            </a:extLst>
          </p:cNvPr>
          <p:cNvCxnSpPr>
            <a:cxnSpLocks/>
          </p:cNvCxnSpPr>
          <p:nvPr/>
        </p:nvCxnSpPr>
        <p:spPr>
          <a:xfrm>
            <a:off x="8604448" y="2270484"/>
            <a:ext cx="0" cy="2165379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FBF24AA-C75A-49CA-3CBB-A5009C4319BB}"/>
              </a:ext>
            </a:extLst>
          </p:cNvPr>
          <p:cNvCxnSpPr>
            <a:cxnSpLocks/>
          </p:cNvCxnSpPr>
          <p:nvPr/>
        </p:nvCxnSpPr>
        <p:spPr>
          <a:xfrm>
            <a:off x="3779912" y="3749906"/>
            <a:ext cx="0" cy="685957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09A92E67-B2FD-F4DB-C899-15FC7E359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Préparation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3ED1B9-C8CD-9697-900A-A5949087B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106" y="1298484"/>
            <a:ext cx="1476522" cy="972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C3365E2-62E5-42AE-B2E4-789033156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18" y="2782017"/>
            <a:ext cx="1822068" cy="972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FF7B2B1-CA46-0734-202F-1947DD4B671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2337" r="27091" b="1"/>
          <a:stretch>
            <a:fillRect/>
          </a:stretch>
        </p:blipFill>
        <p:spPr>
          <a:xfrm>
            <a:off x="4504836" y="1301169"/>
            <a:ext cx="1954989" cy="972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A7310D5-24D0-F10C-9B70-25CB2216C0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7" t="250" r="807" b="10830"/>
          <a:stretch>
            <a:fillRect/>
          </a:stretch>
        </p:blipFill>
        <p:spPr>
          <a:xfrm>
            <a:off x="6190943" y="2780642"/>
            <a:ext cx="2006775" cy="972000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9EABB59-FF04-2703-48E8-98387A7C6EBC}"/>
              </a:ext>
            </a:extLst>
          </p:cNvPr>
          <p:cNvCxnSpPr>
            <a:cxnSpLocks/>
          </p:cNvCxnSpPr>
          <p:nvPr/>
        </p:nvCxnSpPr>
        <p:spPr>
          <a:xfrm>
            <a:off x="755576" y="3749906"/>
            <a:ext cx="0" cy="685957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1C96EE6-2F31-A11E-F87D-F94C41480857}"/>
              </a:ext>
            </a:extLst>
          </p:cNvPr>
          <p:cNvCxnSpPr>
            <a:cxnSpLocks/>
          </p:cNvCxnSpPr>
          <p:nvPr/>
        </p:nvCxnSpPr>
        <p:spPr>
          <a:xfrm>
            <a:off x="2123728" y="2250321"/>
            <a:ext cx="0" cy="2185542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DD6034EA-F3F3-5657-14BC-5B0A51664D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504" y="2777906"/>
            <a:ext cx="1823985" cy="972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76FB749-A836-0B8B-DCA3-ABCB3DBD61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" t="1504" r="796" b="23868"/>
          <a:stretch>
            <a:fillRect/>
          </a:stretch>
        </p:blipFill>
        <p:spPr>
          <a:xfrm>
            <a:off x="1475656" y="1278321"/>
            <a:ext cx="2006775" cy="972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2604A2B-C00F-5B0D-0ED6-3810B3D295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512" y="4435863"/>
            <a:ext cx="8856984" cy="274380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67DA463-0B75-4B12-6D1B-B73563357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91A52-8429-474E-BDE1-E2CF7AF62B93}" type="datetime1">
              <a:rPr lang="fr-FR" noProof="0" smtClean="0"/>
              <a:t>03/11/2025</a:t>
            </a:fld>
            <a:endParaRPr lang="fr-FR" noProof="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7988A22-F022-81B4-18BE-4DC6E445A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7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722041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CE6841-9EAE-D3B5-7BC5-CD8B28728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Time planning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06BE46-DD8A-1F1A-D53B-EFE33E654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06C5E-1B11-4247-B0A9-50B051F7C5B8}" type="datetime1">
              <a:rPr lang="fr-FR" noProof="0" smtClean="0"/>
              <a:t>03/11/2025</a:t>
            </a:fld>
            <a:endParaRPr lang="fr-FR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0DD708-26A5-360C-694B-52583EDB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8</a:t>
            </a:fld>
            <a:endParaRPr lang="fr-FR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E80F9C1-A810-9127-6D26-FFF5C477B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321" y="951370"/>
            <a:ext cx="7789358" cy="3888228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825543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3488D5-62B6-0866-4A0B-F13003804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Liste des exigences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389DCCB-92DC-162C-6E2A-34194F18A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027" y="982900"/>
            <a:ext cx="3617946" cy="384655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36DA79A-D5AA-8FBC-D090-DBF2A4B60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EA762-4636-47D5-88C4-606D3911EEE7}" type="datetime1">
              <a:rPr lang="fr-FR" noProof="0" smtClean="0"/>
              <a:t>03/11/2025</a:t>
            </a:fld>
            <a:endParaRPr lang="fr-FR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7D05FB-76EA-D735-5F94-A55FD752A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2E145-FA7F-4921-9EF7-088AF4E098E0}" type="slidenum">
              <a:rPr lang="fr-FR" noProof="0" smtClean="0"/>
              <a:t>9</a:t>
            </a:fld>
            <a:endParaRPr lang="fr-FR" noProof="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4B95EF3-2C06-1B71-797D-F8D8B0F96585}"/>
              </a:ext>
            </a:extLst>
          </p:cNvPr>
          <p:cNvSpPr/>
          <p:nvPr/>
        </p:nvSpPr>
        <p:spPr>
          <a:xfrm>
            <a:off x="2686627" y="919875"/>
            <a:ext cx="2294214" cy="363573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7507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SUPMICROTECH">
      <a:dk1>
        <a:srgbClr val="2181BC"/>
      </a:dk1>
      <a:lt1>
        <a:sysClr val="window" lastClr="FFFFFF"/>
      </a:lt1>
      <a:dk2>
        <a:srgbClr val="2181BC"/>
      </a:dk2>
      <a:lt2>
        <a:srgbClr val="FFFFFF"/>
      </a:lt2>
      <a:accent1>
        <a:srgbClr val="2181BC"/>
      </a:accent1>
      <a:accent2>
        <a:srgbClr val="09A358"/>
      </a:accent2>
      <a:accent3>
        <a:srgbClr val="EA690A"/>
      </a:accent3>
      <a:accent4>
        <a:srgbClr val="FCE800"/>
      </a:accent4>
      <a:accent5>
        <a:srgbClr val="B51620"/>
      </a:accent5>
      <a:accent6>
        <a:srgbClr val="38368A"/>
      </a:accent6>
      <a:hlink>
        <a:srgbClr val="09A358"/>
      </a:hlink>
      <a:folHlink>
        <a:srgbClr val="DAE399"/>
      </a:folHlink>
    </a:clrScheme>
    <a:fontScheme name="SUPMICROTECH">
      <a:majorFont>
        <a:latin typeface="Segoe UI Black"/>
        <a:ea typeface=""/>
        <a:cs typeface=""/>
      </a:majorFont>
      <a:minorFont>
        <a:latin typeface="Segoe UI Histor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VerCraft_template.potx" id="{4BB313D5-350A-4EAA-A4F3-F03446A5F956}" vid="{8BACF1F6-B5D4-44F6-A811-1E0BFD6777D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625A43BC76E1146925E535E70234EDE" ma:contentTypeVersion="12" ma:contentTypeDescription="Create a new document." ma:contentTypeScope="" ma:versionID="0d46cb9135c1ccb6387f0198ae1aad19">
  <xsd:schema xmlns:xsd="http://www.w3.org/2001/XMLSchema" xmlns:xs="http://www.w3.org/2001/XMLSchema" xmlns:p="http://schemas.microsoft.com/office/2006/metadata/properties" xmlns:ns2="acbd1efe-d115-44a9-b528-5b0d5d8c9f15" xmlns:ns3="3f4019fd-ca03-4382-a2ba-0a02be16dc4b" targetNamespace="http://schemas.microsoft.com/office/2006/metadata/properties" ma:root="true" ma:fieldsID="1e59aeac83a169d283185418d82dac27" ns2:_="" ns3:_="">
    <xsd:import namespace="acbd1efe-d115-44a9-b528-5b0d5d8c9f15"/>
    <xsd:import namespace="3f4019fd-ca03-4382-a2ba-0a02be16dc4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bd1efe-d115-44a9-b528-5b0d5d8c9f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6b068c93-f372-479e-8bd6-9f626c61856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BillingMetadata" ma:index="19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4019fd-ca03-4382-a2ba-0a02be16dc4b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fd00f2d9-76ee-44b6-b730-36ffb7be934c}" ma:internalName="TaxCatchAll" ma:showField="CatchAllData" ma:web="3f4019fd-ca03-4382-a2ba-0a02be16dc4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cbd1efe-d115-44a9-b528-5b0d5d8c9f15">
      <Terms xmlns="http://schemas.microsoft.com/office/infopath/2007/PartnerControls"/>
    </lcf76f155ced4ddcb4097134ff3c332f>
    <TaxCatchAll xmlns="3f4019fd-ca03-4382-a2ba-0a02be16dc4b" xsi:nil="true"/>
  </documentManagement>
</p:properties>
</file>

<file path=customXml/itemProps1.xml><?xml version="1.0" encoding="utf-8"?>
<ds:datastoreItem xmlns:ds="http://schemas.openxmlformats.org/officeDocument/2006/customXml" ds:itemID="{F7D69DE0-A835-4ECD-8887-7357C256A1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2B16E6B-DEA5-4FA1-9839-EFA5089363B3}"/>
</file>

<file path=customXml/itemProps3.xml><?xml version="1.0" encoding="utf-8"?>
<ds:datastoreItem xmlns:ds="http://schemas.openxmlformats.org/officeDocument/2006/customXml" ds:itemID="{186B1095-2D77-4C9A-B8F3-3AB1EE6EF478}">
  <ds:schemaRefs>
    <ds:schemaRef ds:uri="http://schemas.microsoft.com/office/2006/documentManagement/types"/>
    <ds:schemaRef ds:uri="http://purl.org/dc/elements/1.1/"/>
    <ds:schemaRef ds:uri="http://www.w3.org/XML/1998/namespace"/>
    <ds:schemaRef ds:uri="http://schemas.openxmlformats.org/package/2006/metadata/core-properties"/>
    <ds:schemaRef ds:uri="http://purl.org/dc/dcmitype/"/>
    <ds:schemaRef ds:uri="http://schemas.microsoft.com/office/2006/metadata/properties"/>
    <ds:schemaRef ds:uri="3f4019fd-ca03-4382-a2ba-0a02be16dc4b"/>
    <ds:schemaRef ds:uri="acbd1efe-d115-44a9-b528-5b0d5d8c9f15"/>
    <ds:schemaRef ds:uri="http://schemas.microsoft.com/office/infopath/2007/PartnerControls"/>
    <ds:schemaRef ds:uri="http://purl.org/dc/terms/"/>
  </ds:schemaRefs>
</ds:datastoreItem>
</file>

<file path=docMetadata/LabelInfo.xml><?xml version="1.0" encoding="utf-8"?>
<clbl:labelList xmlns:clbl="http://schemas.microsoft.com/office/2020/mipLabelMetadata">
  <clbl:label id="{a31a26ed-e288-49e8-8a94-cf238ac22662}" enabled="0" method="" siteId="{a31a26ed-e288-49e8-8a94-cf238ac2266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muVerCraft_template</Template>
  <TotalTime>0</TotalTime>
  <Words>2892</Words>
  <Application>Microsoft Office PowerPoint</Application>
  <PresentationFormat>On-screen Show (16:9)</PresentationFormat>
  <Paragraphs>925</Paragraphs>
  <Slides>50</Slides>
  <Notes>42</Notes>
  <HiddenSlides>24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Thème Office</vt:lpstr>
      <vt:lpstr>Projet µ-verCraft II</vt:lpstr>
      <vt:lpstr>Présentation n°1</vt:lpstr>
      <vt:lpstr>Objectif long terme (3-4 ans)</vt:lpstr>
      <vt:lpstr>Le circuit</vt:lpstr>
      <vt:lpstr>État du groupe précédent</vt:lpstr>
      <vt:lpstr>Points à améliorer</vt:lpstr>
      <vt:lpstr>Préparation</vt:lpstr>
      <vt:lpstr>Time planning</vt:lpstr>
      <vt:lpstr>Liste des exigences</vt:lpstr>
      <vt:lpstr>Definition des besions et tests</vt:lpstr>
      <vt:lpstr>Definition des besions et tests</vt:lpstr>
      <vt:lpstr>Definition des besions et tests</vt:lpstr>
      <vt:lpstr>Definition des besions et tests</vt:lpstr>
      <vt:lpstr>Évaluation des facteurs</vt:lpstr>
      <vt:lpstr>Évaluation des facteurs</vt:lpstr>
      <vt:lpstr>Évaluation des facteurs</vt:lpstr>
      <vt:lpstr>Évaluation des facteurs</vt:lpstr>
      <vt:lpstr>Type du Hovercraft</vt:lpstr>
      <vt:lpstr>Matrice des solutions</vt:lpstr>
      <vt:lpstr>Liste des exigences</vt:lpstr>
      <vt:lpstr>Liste des exigences</vt:lpstr>
      <vt:lpstr>Vision / 1iere concept CAO</vt:lpstr>
      <vt:lpstr>Présentation n°2</vt:lpstr>
      <vt:lpstr>Time planning</vt:lpstr>
      <vt:lpstr>Rappel</vt:lpstr>
      <vt:lpstr>Composantes</vt:lpstr>
      <vt:lpstr>Diagramme architecturale</vt:lpstr>
      <vt:lpstr>Composantes</vt:lpstr>
      <vt:lpstr>Composantes</vt:lpstr>
      <vt:lpstr>Composantes</vt:lpstr>
      <vt:lpstr>Composantes</vt:lpstr>
      <vt:lpstr>Composantes</vt:lpstr>
      <vt:lpstr>Composantes</vt:lpstr>
      <vt:lpstr>Composantes</vt:lpstr>
      <vt:lpstr>Moteur: le plus petit à 2s -&gt; puissance n’est pas un problème</vt:lpstr>
      <vt:lpstr>Composantes</vt:lpstr>
      <vt:lpstr>Composantes</vt:lpstr>
      <vt:lpstr>Composantes</vt:lpstr>
      <vt:lpstr>Composantes</vt:lpstr>
      <vt:lpstr>Diagramme architecturale</vt:lpstr>
      <vt:lpstr>Chassis</vt:lpstr>
      <vt:lpstr>Chassis</vt:lpstr>
      <vt:lpstr>CAO</vt:lpstr>
      <vt:lpstr>CAO</vt:lpstr>
      <vt:lpstr>Commande des pièces</vt:lpstr>
      <vt:lpstr>Travail actuel et à faire</vt:lpstr>
      <vt:lpstr>Des Questions?</vt:lpstr>
      <vt:lpstr>Moteur KV</vt:lpstr>
      <vt:lpstr>Moteur KV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Luis Göbes</dc:creator>
  <cp:lastModifiedBy>Luis Göbes</cp:lastModifiedBy>
  <cp:revision>3</cp:revision>
  <dcterms:created xsi:type="dcterms:W3CDTF">2025-09-17T12:46:15Z</dcterms:created>
  <dcterms:modified xsi:type="dcterms:W3CDTF">2025-11-03T18:18:03Z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0x0101003625A43BC76E1146925E535E70234EDE</vt:lpwstr>
  </property>
  <property fmtid="{D5CDD505-2E9C-101B-9397-08002B2CF9AE}" pid="3" name="MediaServiceImageTags">
    <vt:lpwstr/>
  </property>
</Properties>
</file>